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STIX Two Text SemiBold"/>
      <p:regular r:id="rId17"/>
      <p:bold r:id="rId18"/>
      <p:italic r:id="rId19"/>
      <p:boldItalic r:id="rId20"/>
    </p:embeddedFont>
    <p:embeddedFont>
      <p:font typeface="STIX Two Text"/>
      <p:regular r:id="rId21"/>
      <p:bold r:id="rId22"/>
      <p:italic r:id="rId23"/>
      <p:boldItalic r:id="rId24"/>
    </p:embeddedFont>
    <p:embeddedFont>
      <p:font typeface="Plus Jakarta Sans"/>
      <p:regular r:id="rId25"/>
      <p:bold r:id="rId26"/>
      <p:italic r:id="rId27"/>
      <p:boldItalic r:id="rId28"/>
    </p:embeddedFont>
    <p:embeddedFont>
      <p:font typeface="STIX Two Text Medium"/>
      <p:regular r:id="rId29"/>
      <p:bold r:id="rId30"/>
      <p:italic r:id="rId31"/>
      <p:boldItalic r:id="rId32"/>
    </p:embeddedFont>
    <p:embeddedFont>
      <p:font typeface="Plus Jakarta Sans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TIXTwoTextSemiBold-boldItalic.fntdata"/><Relationship Id="rId22" Type="http://schemas.openxmlformats.org/officeDocument/2006/relationships/font" Target="fonts/STIXTwoText-bold.fntdata"/><Relationship Id="rId21" Type="http://schemas.openxmlformats.org/officeDocument/2006/relationships/font" Target="fonts/STIXTwoText-regular.fntdata"/><Relationship Id="rId24" Type="http://schemas.openxmlformats.org/officeDocument/2006/relationships/font" Target="fonts/STIXTwoText-boldItalic.fntdata"/><Relationship Id="rId23" Type="http://schemas.openxmlformats.org/officeDocument/2006/relationships/font" Target="fonts/STIXTwoTex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lusJakartaSans-bold.fntdata"/><Relationship Id="rId25" Type="http://schemas.openxmlformats.org/officeDocument/2006/relationships/font" Target="fonts/PlusJakartaSans-regular.fntdata"/><Relationship Id="rId28" Type="http://schemas.openxmlformats.org/officeDocument/2006/relationships/font" Target="fonts/PlusJakartaSans-boldItalic.fntdata"/><Relationship Id="rId27" Type="http://schemas.openxmlformats.org/officeDocument/2006/relationships/font" Target="fonts/PlusJakarta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TIXTwoTex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TIXTwoTextMedium-italic.fntdata"/><Relationship Id="rId30" Type="http://schemas.openxmlformats.org/officeDocument/2006/relationships/font" Target="fonts/STIXTwoTextMedium-bold.fntdata"/><Relationship Id="rId11" Type="http://schemas.openxmlformats.org/officeDocument/2006/relationships/slide" Target="slides/slide5.xml"/><Relationship Id="rId33" Type="http://schemas.openxmlformats.org/officeDocument/2006/relationships/font" Target="fonts/PlusJakartaSansMedium-regular.fntdata"/><Relationship Id="rId10" Type="http://schemas.openxmlformats.org/officeDocument/2006/relationships/slide" Target="slides/slide4.xml"/><Relationship Id="rId32" Type="http://schemas.openxmlformats.org/officeDocument/2006/relationships/font" Target="fonts/STIXTwoText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PlusJakartaSansMedium-italic.fntdata"/><Relationship Id="rId12" Type="http://schemas.openxmlformats.org/officeDocument/2006/relationships/slide" Target="slides/slide6.xml"/><Relationship Id="rId34" Type="http://schemas.openxmlformats.org/officeDocument/2006/relationships/font" Target="fonts/PlusJakartaSans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PlusJakartaSansMedium-boldItalic.fntdata"/><Relationship Id="rId17" Type="http://schemas.openxmlformats.org/officeDocument/2006/relationships/font" Target="fonts/STIXTwoText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STIXTwoTextSemiBold-italic.fntdata"/><Relationship Id="rId18" Type="http://schemas.openxmlformats.org/officeDocument/2006/relationships/font" Target="fonts/STIXTwoTex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20d4482f09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20d4482f09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20d4482f09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20d4482f09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20d4482f09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20d4482f09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20d4482f09_0_1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20d4482f09_0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20d4482f09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20d4482f09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20d4482f09_0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20d4482f09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20d4482f09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20d4482f09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20e2bcd21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20e2bcd21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d17c9a2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d17c9a2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20d4482f09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20d4482f09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342900"/>
            <a:ext cx="8800800" cy="48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418125" y="2878925"/>
            <a:ext cx="53256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0" y="0"/>
            <a:ext cx="124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257100" y="3085450"/>
            <a:ext cx="735600" cy="1890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57100" y="167525"/>
            <a:ext cx="735600" cy="1887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03650" y="2243275"/>
            <a:ext cx="1042500" cy="635700"/>
          </a:xfrm>
          <a:prstGeom prst="hexagon">
            <a:avLst>
              <a:gd fmla="val 40849" name="adj"/>
              <a:gd fmla="val 115470" name="vf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42050" y="2378250"/>
            <a:ext cx="365700" cy="365700"/>
          </a:xfrm>
          <a:prstGeom prst="diamond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 rot="5400000">
            <a:off x="8054975" y="342900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 rot="10800000">
            <a:off x="8054975" y="4397825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1249800" y="76325"/>
            <a:ext cx="7808400" cy="5067300"/>
            <a:chOff x="1249800" y="76325"/>
            <a:chExt cx="7808400" cy="5067300"/>
          </a:xfrm>
        </p:grpSpPr>
        <p:cxnSp>
          <p:nvCxnSpPr>
            <p:cNvPr id="66" name="Google Shape;66;p14"/>
            <p:cNvCxnSpPr/>
            <p:nvPr/>
          </p:nvCxnSpPr>
          <p:spPr>
            <a:xfrm>
              <a:off x="1249800" y="85800"/>
              <a:ext cx="78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14"/>
            <p:cNvCxnSpPr/>
            <p:nvPr/>
          </p:nvCxnSpPr>
          <p:spPr>
            <a:xfrm rot="10800000">
              <a:off x="9058200" y="76325"/>
              <a:ext cx="0" cy="5067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" name="Google Shape;68;p14"/>
          <p:cNvGrpSpPr/>
          <p:nvPr/>
        </p:nvGrpSpPr>
        <p:grpSpPr>
          <a:xfrm>
            <a:off x="1249800" y="162125"/>
            <a:ext cx="7722600" cy="4981500"/>
            <a:chOff x="1249800" y="162125"/>
            <a:chExt cx="7722600" cy="49815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1249800" y="171625"/>
              <a:ext cx="772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4"/>
            <p:cNvCxnSpPr/>
            <p:nvPr/>
          </p:nvCxnSpPr>
          <p:spPr>
            <a:xfrm rot="10800000">
              <a:off x="8972375" y="162125"/>
              <a:ext cx="0" cy="4981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" name="Google Shape;71;p14"/>
          <p:cNvGrpSpPr/>
          <p:nvPr/>
        </p:nvGrpSpPr>
        <p:grpSpPr>
          <a:xfrm>
            <a:off x="1249800" y="247925"/>
            <a:ext cx="7636800" cy="4895700"/>
            <a:chOff x="1249800" y="247925"/>
            <a:chExt cx="7636800" cy="4895700"/>
          </a:xfrm>
        </p:grpSpPr>
        <p:cxnSp>
          <p:nvCxnSpPr>
            <p:cNvPr id="72" name="Google Shape;72;p14"/>
            <p:cNvCxnSpPr/>
            <p:nvPr/>
          </p:nvCxnSpPr>
          <p:spPr>
            <a:xfrm>
              <a:off x="1249800" y="257425"/>
              <a:ext cx="763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4"/>
            <p:cNvCxnSpPr/>
            <p:nvPr/>
          </p:nvCxnSpPr>
          <p:spPr>
            <a:xfrm rot="10800000">
              <a:off x="8886575" y="247925"/>
              <a:ext cx="0" cy="4895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14"/>
          <p:cNvSpPr txBox="1"/>
          <p:nvPr>
            <p:ph type="ctrTitle"/>
          </p:nvPr>
        </p:nvSpPr>
        <p:spPr>
          <a:xfrm>
            <a:off x="2418125" y="1304525"/>
            <a:ext cx="5325600" cy="157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TIX Two Text SemiBold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4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details">
  <p:cSld name="TITLE_1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0" y="342900"/>
            <a:ext cx="8800800" cy="48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2418125" y="2878925"/>
            <a:ext cx="53256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0" y="0"/>
            <a:ext cx="124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257100" y="3085450"/>
            <a:ext cx="735600" cy="1890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257100" y="167525"/>
            <a:ext cx="735600" cy="1887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103650" y="2243275"/>
            <a:ext cx="1042500" cy="635700"/>
          </a:xfrm>
          <a:prstGeom prst="hexagon">
            <a:avLst>
              <a:gd fmla="val 40849" name="adj"/>
              <a:gd fmla="val 115470" name="vf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442050" y="2378250"/>
            <a:ext cx="365700" cy="365700"/>
          </a:xfrm>
          <a:prstGeom prst="diamond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 rot="5400000">
            <a:off x="8054975" y="342900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>
            <a:off x="8054975" y="4397825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8"/>
          <p:cNvGrpSpPr/>
          <p:nvPr/>
        </p:nvGrpSpPr>
        <p:grpSpPr>
          <a:xfrm>
            <a:off x="1249800" y="76325"/>
            <a:ext cx="7808400" cy="5067300"/>
            <a:chOff x="1249800" y="76325"/>
            <a:chExt cx="7808400" cy="5067300"/>
          </a:xfrm>
        </p:grpSpPr>
        <p:cxnSp>
          <p:nvCxnSpPr>
            <p:cNvPr id="104" name="Google Shape;104;p18"/>
            <p:cNvCxnSpPr/>
            <p:nvPr/>
          </p:nvCxnSpPr>
          <p:spPr>
            <a:xfrm>
              <a:off x="1249800" y="85800"/>
              <a:ext cx="78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8"/>
            <p:cNvCxnSpPr/>
            <p:nvPr/>
          </p:nvCxnSpPr>
          <p:spPr>
            <a:xfrm rot="10800000">
              <a:off x="9058200" y="76325"/>
              <a:ext cx="0" cy="5067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6" name="Google Shape;106;p18"/>
          <p:cNvGrpSpPr/>
          <p:nvPr/>
        </p:nvGrpSpPr>
        <p:grpSpPr>
          <a:xfrm>
            <a:off x="1249800" y="162125"/>
            <a:ext cx="7722600" cy="4981500"/>
            <a:chOff x="1249800" y="162125"/>
            <a:chExt cx="7722600" cy="4981500"/>
          </a:xfrm>
        </p:grpSpPr>
        <p:cxnSp>
          <p:nvCxnSpPr>
            <p:cNvPr id="107" name="Google Shape;107;p18"/>
            <p:cNvCxnSpPr/>
            <p:nvPr/>
          </p:nvCxnSpPr>
          <p:spPr>
            <a:xfrm>
              <a:off x="1249800" y="171625"/>
              <a:ext cx="772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8"/>
            <p:cNvCxnSpPr/>
            <p:nvPr/>
          </p:nvCxnSpPr>
          <p:spPr>
            <a:xfrm rot="10800000">
              <a:off x="8972375" y="162125"/>
              <a:ext cx="0" cy="4981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9" name="Google Shape;109;p18"/>
          <p:cNvGrpSpPr/>
          <p:nvPr/>
        </p:nvGrpSpPr>
        <p:grpSpPr>
          <a:xfrm>
            <a:off x="1249800" y="247925"/>
            <a:ext cx="7636800" cy="4895700"/>
            <a:chOff x="1249800" y="247925"/>
            <a:chExt cx="7636800" cy="4895700"/>
          </a:xfrm>
        </p:grpSpPr>
        <p:cxnSp>
          <p:nvCxnSpPr>
            <p:cNvPr id="110" name="Google Shape;110;p18"/>
            <p:cNvCxnSpPr/>
            <p:nvPr/>
          </p:nvCxnSpPr>
          <p:spPr>
            <a:xfrm>
              <a:off x="1249800" y="257425"/>
              <a:ext cx="763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18"/>
            <p:cNvCxnSpPr/>
            <p:nvPr/>
          </p:nvCxnSpPr>
          <p:spPr>
            <a:xfrm rot="10800000">
              <a:off x="8886575" y="247925"/>
              <a:ext cx="0" cy="4895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2" name="Google Shape;112;p18"/>
          <p:cNvSpPr txBox="1"/>
          <p:nvPr>
            <p:ph type="ctrTitle"/>
          </p:nvPr>
        </p:nvSpPr>
        <p:spPr>
          <a:xfrm>
            <a:off x="2418125" y="1304525"/>
            <a:ext cx="5325600" cy="157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TIX Two Text SemiBold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2" type="subTitle"/>
          </p:nvPr>
        </p:nvSpPr>
        <p:spPr>
          <a:xfrm>
            <a:off x="2418125" y="3777425"/>
            <a:ext cx="2198100" cy="2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3" type="subTitle"/>
          </p:nvPr>
        </p:nvSpPr>
        <p:spPr>
          <a:xfrm>
            <a:off x="5545625" y="3777425"/>
            <a:ext cx="2198100" cy="2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4" type="subTitle"/>
          </p:nvPr>
        </p:nvSpPr>
        <p:spPr>
          <a:xfrm rot="-5400000">
            <a:off x="-225675" y="945575"/>
            <a:ext cx="17013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5" type="subTitle"/>
          </p:nvPr>
        </p:nvSpPr>
        <p:spPr>
          <a:xfrm rot="-5400000">
            <a:off x="-225675" y="3868125"/>
            <a:ext cx="17013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6" type="body"/>
          </p:nvPr>
        </p:nvSpPr>
        <p:spPr>
          <a:xfrm>
            <a:off x="2418125" y="4033925"/>
            <a:ext cx="21981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7" type="body"/>
          </p:nvPr>
        </p:nvSpPr>
        <p:spPr>
          <a:xfrm>
            <a:off x="5545613" y="4033925"/>
            <a:ext cx="21981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9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21" name="Google Shape;121;p19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9"/>
          <p:cNvSpPr txBox="1"/>
          <p:nvPr>
            <p:ph type="ctrTitle"/>
          </p:nvPr>
        </p:nvSpPr>
        <p:spPr>
          <a:xfrm>
            <a:off x="352550" y="2171700"/>
            <a:ext cx="38601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STIX Two Text SemiBold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4837750" y="766750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2" type="subTitle"/>
          </p:nvPr>
        </p:nvSpPr>
        <p:spPr>
          <a:xfrm>
            <a:off x="4837750" y="1099491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3" type="subTitle"/>
          </p:nvPr>
        </p:nvSpPr>
        <p:spPr>
          <a:xfrm>
            <a:off x="4837750" y="1432233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4" type="subTitle"/>
          </p:nvPr>
        </p:nvSpPr>
        <p:spPr>
          <a:xfrm>
            <a:off x="4837750" y="1764974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5" type="subTitle"/>
          </p:nvPr>
        </p:nvSpPr>
        <p:spPr>
          <a:xfrm>
            <a:off x="4837750" y="2097715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6" type="subTitle"/>
          </p:nvPr>
        </p:nvSpPr>
        <p:spPr>
          <a:xfrm>
            <a:off x="4837750" y="2430456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7" type="subTitle"/>
          </p:nvPr>
        </p:nvSpPr>
        <p:spPr>
          <a:xfrm>
            <a:off x="4837750" y="276319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8" type="subTitle"/>
          </p:nvPr>
        </p:nvSpPr>
        <p:spPr>
          <a:xfrm>
            <a:off x="4837750" y="3095939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9" type="subTitle"/>
          </p:nvPr>
        </p:nvSpPr>
        <p:spPr>
          <a:xfrm>
            <a:off x="4837750" y="3428680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3" type="subTitle"/>
          </p:nvPr>
        </p:nvSpPr>
        <p:spPr>
          <a:xfrm>
            <a:off x="4837750" y="3761421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14" type="subTitle"/>
          </p:nvPr>
        </p:nvSpPr>
        <p:spPr>
          <a:xfrm>
            <a:off x="4837750" y="4094163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37" name="Google Shape;137;p19"/>
          <p:cNvSpPr txBox="1"/>
          <p:nvPr>
            <p:ph idx="15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6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hasCustomPrompt="1" idx="17" type="title"/>
          </p:nvPr>
        </p:nvSpPr>
        <p:spPr>
          <a:xfrm>
            <a:off x="8155150" y="1099488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9"/>
          <p:cNvSpPr txBox="1"/>
          <p:nvPr>
            <p:ph hasCustomPrompt="1" idx="18" type="title"/>
          </p:nvPr>
        </p:nvSpPr>
        <p:spPr>
          <a:xfrm>
            <a:off x="8155150" y="1432225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/>
          <p:nvPr>
            <p:ph hasCustomPrompt="1" idx="19" type="title"/>
          </p:nvPr>
        </p:nvSpPr>
        <p:spPr>
          <a:xfrm>
            <a:off x="8155150" y="1764975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9"/>
          <p:cNvSpPr txBox="1"/>
          <p:nvPr>
            <p:ph hasCustomPrompt="1" idx="20" type="title"/>
          </p:nvPr>
        </p:nvSpPr>
        <p:spPr>
          <a:xfrm>
            <a:off x="8155150" y="2097713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9"/>
          <p:cNvSpPr txBox="1"/>
          <p:nvPr>
            <p:ph hasCustomPrompt="1" idx="21" type="title"/>
          </p:nvPr>
        </p:nvSpPr>
        <p:spPr>
          <a:xfrm>
            <a:off x="8155150" y="2430438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9"/>
          <p:cNvSpPr txBox="1"/>
          <p:nvPr>
            <p:ph hasCustomPrompt="1" idx="22" type="title"/>
          </p:nvPr>
        </p:nvSpPr>
        <p:spPr>
          <a:xfrm>
            <a:off x="8155150" y="2763188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9"/>
          <p:cNvSpPr txBox="1"/>
          <p:nvPr>
            <p:ph hasCustomPrompt="1" idx="23" type="title"/>
          </p:nvPr>
        </p:nvSpPr>
        <p:spPr>
          <a:xfrm>
            <a:off x="8155150" y="3095925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9"/>
          <p:cNvSpPr txBox="1"/>
          <p:nvPr>
            <p:ph hasCustomPrompt="1" idx="24" type="title"/>
          </p:nvPr>
        </p:nvSpPr>
        <p:spPr>
          <a:xfrm>
            <a:off x="8155150" y="3428688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9"/>
          <p:cNvSpPr txBox="1"/>
          <p:nvPr>
            <p:ph hasCustomPrompt="1" idx="25" type="title"/>
          </p:nvPr>
        </p:nvSpPr>
        <p:spPr>
          <a:xfrm>
            <a:off x="8155150" y="3761400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9"/>
          <p:cNvSpPr txBox="1"/>
          <p:nvPr>
            <p:ph hasCustomPrompt="1" idx="26" type="title"/>
          </p:nvPr>
        </p:nvSpPr>
        <p:spPr>
          <a:xfrm>
            <a:off x="8155150" y="4094150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9"/>
          <p:cNvSpPr txBox="1"/>
          <p:nvPr>
            <p:ph hasCustomPrompt="1" idx="27" type="title"/>
          </p:nvPr>
        </p:nvSpPr>
        <p:spPr>
          <a:xfrm>
            <a:off x="8155150" y="766763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4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0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52" name="Google Shape;152;p20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56" name="Google Shape;156;p20"/>
          <p:cNvSpPr txBox="1"/>
          <p:nvPr>
            <p:ph type="ctrTitle"/>
          </p:nvPr>
        </p:nvSpPr>
        <p:spPr>
          <a:xfrm>
            <a:off x="352550" y="2171700"/>
            <a:ext cx="38601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STIX Two Text SemiBold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7" name="Google Shape;157;p20"/>
          <p:cNvSpPr/>
          <p:nvPr/>
        </p:nvSpPr>
        <p:spPr>
          <a:xfrm rot="10800000">
            <a:off x="4795425" y="10306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>
            <p:ph idx="1" type="subTitle"/>
          </p:nvPr>
        </p:nvSpPr>
        <p:spPr>
          <a:xfrm>
            <a:off x="4931528" y="11084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0"/>
          <p:cNvSpPr/>
          <p:nvPr/>
        </p:nvSpPr>
        <p:spPr>
          <a:xfrm rot="10800000">
            <a:off x="4795425" y="15594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>
            <p:ph idx="2" type="subTitle"/>
          </p:nvPr>
        </p:nvSpPr>
        <p:spPr>
          <a:xfrm>
            <a:off x="4931528" y="16372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1" name="Google Shape;161;p20"/>
          <p:cNvSpPr/>
          <p:nvPr/>
        </p:nvSpPr>
        <p:spPr>
          <a:xfrm rot="10800000">
            <a:off x="4795425" y="20882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 txBox="1"/>
          <p:nvPr>
            <p:ph idx="3" type="subTitle"/>
          </p:nvPr>
        </p:nvSpPr>
        <p:spPr>
          <a:xfrm>
            <a:off x="4931528" y="21660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" name="Google Shape;163;p20"/>
          <p:cNvSpPr/>
          <p:nvPr/>
        </p:nvSpPr>
        <p:spPr>
          <a:xfrm rot="10800000">
            <a:off x="4795425" y="26170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>
            <p:ph idx="4" type="subTitle"/>
          </p:nvPr>
        </p:nvSpPr>
        <p:spPr>
          <a:xfrm>
            <a:off x="4931528" y="26948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" name="Google Shape;165;p20"/>
          <p:cNvSpPr/>
          <p:nvPr/>
        </p:nvSpPr>
        <p:spPr>
          <a:xfrm rot="10800000">
            <a:off x="4795425" y="31458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 txBox="1"/>
          <p:nvPr>
            <p:ph idx="5" type="subTitle"/>
          </p:nvPr>
        </p:nvSpPr>
        <p:spPr>
          <a:xfrm>
            <a:off x="4931528" y="32236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0"/>
          <p:cNvSpPr/>
          <p:nvPr/>
        </p:nvSpPr>
        <p:spPr>
          <a:xfrm rot="10800000">
            <a:off x="4795425" y="36746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>
            <p:ph idx="6" type="subTitle"/>
          </p:nvPr>
        </p:nvSpPr>
        <p:spPr>
          <a:xfrm>
            <a:off x="4931528" y="37524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SECTION_HEADER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71" name="Google Shape;171;p21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1"/>
          <p:cNvSpPr txBox="1"/>
          <p:nvPr>
            <p:ph type="ctrTitle"/>
          </p:nvPr>
        </p:nvSpPr>
        <p:spPr>
          <a:xfrm>
            <a:off x="352550" y="2171700"/>
            <a:ext cx="38601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4829450" y="1385875"/>
            <a:ext cx="3849300" cy="23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ith footer">
  <p:cSld name="CUSTOM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2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79" name="Google Shape;179;p22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2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1712775" y="1103850"/>
            <a:ext cx="6974100" cy="29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" name="Google Shape;184;p22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2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idx="3" type="subTitle"/>
          </p:nvPr>
        </p:nvSpPr>
        <p:spPr>
          <a:xfrm rot="-5400000">
            <a:off x="-1577350" y="2403575"/>
            <a:ext cx="42264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_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3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89" name="Google Shape;189;p23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3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93" name="Google Shape;193;p23"/>
          <p:cNvSpPr txBox="1"/>
          <p:nvPr>
            <p:ph type="title"/>
          </p:nvPr>
        </p:nvSpPr>
        <p:spPr>
          <a:xfrm>
            <a:off x="1712775" y="1103850"/>
            <a:ext cx="6974100" cy="29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1" type="subTitle"/>
          </p:nvPr>
        </p:nvSpPr>
        <p:spPr>
          <a:xfrm rot="-5400000">
            <a:off x="-1577350" y="2403575"/>
            <a:ext cx="42264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4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97" name="Google Shape;197;p24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24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grpSp>
        <p:nvGrpSpPr>
          <p:cNvPr id="201" name="Google Shape;201;p24"/>
          <p:cNvGrpSpPr/>
          <p:nvPr/>
        </p:nvGrpSpPr>
        <p:grpSpPr>
          <a:xfrm>
            <a:off x="352550" y="0"/>
            <a:ext cx="640200" cy="4039455"/>
            <a:chOff x="3245525" y="0"/>
            <a:chExt cx="640200" cy="4306455"/>
          </a:xfrm>
        </p:grpSpPr>
        <p:sp>
          <p:nvSpPr>
            <p:cNvPr id="202" name="Google Shape;202;p24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4"/>
          <p:cNvSpPr txBox="1"/>
          <p:nvPr>
            <p:ph type="title"/>
          </p:nvPr>
        </p:nvSpPr>
        <p:spPr>
          <a:xfrm>
            <a:off x="1712775" y="1103850"/>
            <a:ext cx="6974100" cy="29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2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5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07" name="Google Shape;207;p25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25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11" name="Google Shape;211;p25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with footer">
  <p:cSld name="CUSTOM_1_2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6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14" name="Google Shape;214;p26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6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18" name="Google Shape;218;p26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0" name="Google Shape;220;p26"/>
          <p:cNvSpPr txBox="1"/>
          <p:nvPr>
            <p:ph idx="3" type="body"/>
          </p:nvPr>
        </p:nvSpPr>
        <p:spPr>
          <a:xfrm>
            <a:off x="5953000" y="219255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1" name="Google Shape;221;p26"/>
          <p:cNvSpPr txBox="1"/>
          <p:nvPr>
            <p:ph hasCustomPrompt="1" type="title"/>
          </p:nvPr>
        </p:nvSpPr>
        <p:spPr>
          <a:xfrm>
            <a:off x="457200" y="1106125"/>
            <a:ext cx="4794600" cy="30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_2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7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24" name="Google Shape;224;p27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7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28" name="Google Shape;228;p27"/>
          <p:cNvSpPr txBox="1"/>
          <p:nvPr>
            <p:ph hasCustomPrompt="1" type="title"/>
          </p:nvPr>
        </p:nvSpPr>
        <p:spPr>
          <a:xfrm>
            <a:off x="457200" y="1106125"/>
            <a:ext cx="4794600" cy="30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5953000" y="219255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footer">
  <p:cSld name="CUSTOM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8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32" name="Google Shape;232;p28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28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36" name="Google Shape;236;p28"/>
          <p:cNvSpPr txBox="1"/>
          <p:nvPr>
            <p:ph type="title"/>
          </p:nvPr>
        </p:nvSpPr>
        <p:spPr>
          <a:xfrm>
            <a:off x="4829450" y="2249350"/>
            <a:ext cx="38493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8" name="Google Shape;238;p28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9" name="Google Shape;239;p28"/>
          <p:cNvSpPr txBox="1"/>
          <p:nvPr>
            <p:ph idx="3" type="body"/>
          </p:nvPr>
        </p:nvSpPr>
        <p:spPr>
          <a:xfrm>
            <a:off x="4829450" y="3077525"/>
            <a:ext cx="38493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0" name="Google Shape;240;p28"/>
          <p:cNvSpPr txBox="1"/>
          <p:nvPr>
            <p:ph idx="4" type="subTitle"/>
          </p:nvPr>
        </p:nvSpPr>
        <p:spPr>
          <a:xfrm>
            <a:off x="4829450" y="685800"/>
            <a:ext cx="38493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8"/>
          <p:cNvSpPr/>
          <p:nvPr>
            <p:ph idx="5" type="pic"/>
          </p:nvPr>
        </p:nvSpPr>
        <p:spPr>
          <a:xfrm>
            <a:off x="457200" y="685800"/>
            <a:ext cx="3755400" cy="37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_1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9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44" name="Google Shape;244;p29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9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48" name="Google Shape;248;p29"/>
          <p:cNvSpPr txBox="1"/>
          <p:nvPr>
            <p:ph type="title"/>
          </p:nvPr>
        </p:nvSpPr>
        <p:spPr>
          <a:xfrm>
            <a:off x="4829450" y="685800"/>
            <a:ext cx="38493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4829450" y="3077525"/>
            <a:ext cx="38493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0" name="Google Shape;250;p29"/>
          <p:cNvSpPr/>
          <p:nvPr>
            <p:ph idx="2" type="pic"/>
          </p:nvPr>
        </p:nvSpPr>
        <p:spPr>
          <a:xfrm>
            <a:off x="457200" y="685800"/>
            <a:ext cx="3755400" cy="37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_1_2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0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53" name="Google Shape;253;p30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0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57" name="Google Shape;257;p30"/>
          <p:cNvSpPr/>
          <p:nvPr>
            <p:ph idx="2" type="pic"/>
          </p:nvPr>
        </p:nvSpPr>
        <p:spPr>
          <a:xfrm>
            <a:off x="4931375" y="685800"/>
            <a:ext cx="3755400" cy="37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30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>
  <p:cSld name="CUSTOM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1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61" name="Google Shape;261;p31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1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65" name="Google Shape;265;p31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6" name="Google Shape;266;p31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67" name="Google Shape;267;p31"/>
          <p:cNvGrpSpPr/>
          <p:nvPr/>
        </p:nvGrpSpPr>
        <p:grpSpPr>
          <a:xfrm>
            <a:off x="3572375" y="0"/>
            <a:ext cx="640200" cy="4470100"/>
            <a:chOff x="3245525" y="0"/>
            <a:chExt cx="640200" cy="4306455"/>
          </a:xfrm>
        </p:grpSpPr>
        <p:sp>
          <p:nvSpPr>
            <p:cNvPr id="268" name="Google Shape;268;p31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31"/>
          <p:cNvSpPr txBox="1"/>
          <p:nvPr>
            <p:ph idx="3" type="subTitle"/>
          </p:nvPr>
        </p:nvSpPr>
        <p:spPr>
          <a:xfrm>
            <a:off x="4829450" y="76810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1"/>
          <p:cNvSpPr txBox="1"/>
          <p:nvPr>
            <p:ph idx="4" type="body"/>
          </p:nvPr>
        </p:nvSpPr>
        <p:spPr>
          <a:xfrm>
            <a:off x="4829450" y="998844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1"/>
          <p:cNvSpPr txBox="1"/>
          <p:nvPr>
            <p:ph idx="5" type="subTitle"/>
          </p:nvPr>
        </p:nvSpPr>
        <p:spPr>
          <a:xfrm>
            <a:off x="4829450" y="2018873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1"/>
          <p:cNvSpPr txBox="1"/>
          <p:nvPr>
            <p:ph idx="6" type="body"/>
          </p:nvPr>
        </p:nvSpPr>
        <p:spPr>
          <a:xfrm>
            <a:off x="4829450" y="2249617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4" name="Google Shape;274;p31"/>
          <p:cNvSpPr txBox="1"/>
          <p:nvPr>
            <p:ph idx="7" type="subTitle"/>
          </p:nvPr>
        </p:nvSpPr>
        <p:spPr>
          <a:xfrm>
            <a:off x="4829450" y="3274833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8" type="body"/>
          </p:nvPr>
        </p:nvSpPr>
        <p:spPr>
          <a:xfrm>
            <a:off x="4829450" y="3505577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type="ctrTitle"/>
          </p:nvPr>
        </p:nvSpPr>
        <p:spPr>
          <a:xfrm>
            <a:off x="352550" y="2171700"/>
            <a:ext cx="32199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STIX Two Text SemiBold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_1_1_4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2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79" name="Google Shape;279;p32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32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grpSp>
        <p:nvGrpSpPr>
          <p:cNvPr id="283" name="Google Shape;283;p32"/>
          <p:cNvGrpSpPr/>
          <p:nvPr/>
        </p:nvGrpSpPr>
        <p:grpSpPr>
          <a:xfrm>
            <a:off x="3572375" y="0"/>
            <a:ext cx="640200" cy="4470100"/>
            <a:chOff x="3245525" y="0"/>
            <a:chExt cx="640200" cy="4306455"/>
          </a:xfrm>
        </p:grpSpPr>
        <p:sp>
          <p:nvSpPr>
            <p:cNvPr id="284" name="Google Shape;284;p32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32"/>
          <p:cNvSpPr txBox="1"/>
          <p:nvPr>
            <p:ph idx="1" type="subTitle"/>
          </p:nvPr>
        </p:nvSpPr>
        <p:spPr>
          <a:xfrm>
            <a:off x="4829450" y="76810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2"/>
          <p:cNvSpPr txBox="1"/>
          <p:nvPr>
            <p:ph idx="2" type="body"/>
          </p:nvPr>
        </p:nvSpPr>
        <p:spPr>
          <a:xfrm>
            <a:off x="4829450" y="998844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2"/>
          <p:cNvSpPr txBox="1"/>
          <p:nvPr>
            <p:ph idx="3" type="subTitle"/>
          </p:nvPr>
        </p:nvSpPr>
        <p:spPr>
          <a:xfrm>
            <a:off x="4829450" y="2018873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2"/>
          <p:cNvSpPr txBox="1"/>
          <p:nvPr>
            <p:ph idx="4" type="body"/>
          </p:nvPr>
        </p:nvSpPr>
        <p:spPr>
          <a:xfrm>
            <a:off x="4829450" y="2249617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2"/>
          <p:cNvSpPr txBox="1"/>
          <p:nvPr>
            <p:ph idx="5" type="subTitle"/>
          </p:nvPr>
        </p:nvSpPr>
        <p:spPr>
          <a:xfrm>
            <a:off x="4829450" y="3274833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2"/>
          <p:cNvSpPr txBox="1"/>
          <p:nvPr>
            <p:ph idx="6" type="body"/>
          </p:nvPr>
        </p:nvSpPr>
        <p:spPr>
          <a:xfrm>
            <a:off x="4829450" y="3505577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2" name="Google Shape;292;p32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_1_1_3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3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95" name="Google Shape;295;p33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33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99" name="Google Shape;299;p33"/>
          <p:cNvSpPr txBox="1"/>
          <p:nvPr>
            <p:ph idx="1" type="subTitle"/>
          </p:nvPr>
        </p:nvSpPr>
        <p:spPr>
          <a:xfrm>
            <a:off x="4829450" y="174145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3"/>
          <p:cNvSpPr txBox="1"/>
          <p:nvPr>
            <p:ph idx="2" type="body"/>
          </p:nvPr>
        </p:nvSpPr>
        <p:spPr>
          <a:xfrm>
            <a:off x="4829450" y="1972200"/>
            <a:ext cx="37650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01" name="Google Shape;301;p33"/>
          <p:cNvGrpSpPr/>
          <p:nvPr/>
        </p:nvGrpSpPr>
        <p:grpSpPr>
          <a:xfrm>
            <a:off x="3572375" y="0"/>
            <a:ext cx="640200" cy="4470100"/>
            <a:chOff x="3245525" y="0"/>
            <a:chExt cx="640200" cy="4306455"/>
          </a:xfrm>
        </p:grpSpPr>
        <p:sp>
          <p:nvSpPr>
            <p:cNvPr id="302" name="Google Shape;302;p33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3"/>
          <p:cNvSpPr txBox="1"/>
          <p:nvPr>
            <p:ph idx="3" type="subTitle"/>
          </p:nvPr>
        </p:nvSpPr>
        <p:spPr>
          <a:xfrm>
            <a:off x="4829450" y="76810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3"/>
          <p:cNvSpPr txBox="1"/>
          <p:nvPr>
            <p:ph idx="4" type="body"/>
          </p:nvPr>
        </p:nvSpPr>
        <p:spPr>
          <a:xfrm>
            <a:off x="4829450" y="998850"/>
            <a:ext cx="37650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6" name="Google Shape;306;p33"/>
          <p:cNvSpPr txBox="1"/>
          <p:nvPr>
            <p:ph idx="5" type="subTitle"/>
          </p:nvPr>
        </p:nvSpPr>
        <p:spPr>
          <a:xfrm>
            <a:off x="4829450" y="271480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3"/>
          <p:cNvSpPr txBox="1"/>
          <p:nvPr>
            <p:ph idx="6" type="body"/>
          </p:nvPr>
        </p:nvSpPr>
        <p:spPr>
          <a:xfrm>
            <a:off x="4829450" y="2945550"/>
            <a:ext cx="37650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8" name="Google Shape;308;p33"/>
          <p:cNvSpPr txBox="1"/>
          <p:nvPr>
            <p:ph idx="7" type="subTitle"/>
          </p:nvPr>
        </p:nvSpPr>
        <p:spPr>
          <a:xfrm>
            <a:off x="4829450" y="368815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3"/>
          <p:cNvSpPr txBox="1"/>
          <p:nvPr>
            <p:ph idx="8" type="body"/>
          </p:nvPr>
        </p:nvSpPr>
        <p:spPr>
          <a:xfrm>
            <a:off x="4829450" y="3918900"/>
            <a:ext cx="37650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1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big ideas">
  <p:cSld name="CUSTOM_1_1_1_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4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313" name="Google Shape;313;p34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34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grpSp>
        <p:nvGrpSpPr>
          <p:cNvPr id="317" name="Google Shape;317;p34"/>
          <p:cNvGrpSpPr/>
          <p:nvPr/>
        </p:nvGrpSpPr>
        <p:grpSpPr>
          <a:xfrm>
            <a:off x="3572375" y="0"/>
            <a:ext cx="640200" cy="4470100"/>
            <a:chOff x="3245525" y="0"/>
            <a:chExt cx="640200" cy="4306455"/>
          </a:xfrm>
        </p:grpSpPr>
        <p:sp>
          <p:nvSpPr>
            <p:cNvPr id="318" name="Google Shape;318;p34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34"/>
          <p:cNvSpPr txBox="1"/>
          <p:nvPr>
            <p:ph idx="1" type="subTitle"/>
          </p:nvPr>
        </p:nvSpPr>
        <p:spPr>
          <a:xfrm>
            <a:off x="4829450" y="76810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34"/>
          <p:cNvSpPr txBox="1"/>
          <p:nvPr>
            <p:ph idx="2" type="subTitle"/>
          </p:nvPr>
        </p:nvSpPr>
        <p:spPr>
          <a:xfrm>
            <a:off x="4829450" y="768098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4"/>
          <p:cNvSpPr txBox="1"/>
          <p:nvPr>
            <p:ph idx="3" type="body"/>
          </p:nvPr>
        </p:nvSpPr>
        <p:spPr>
          <a:xfrm>
            <a:off x="4829450" y="998850"/>
            <a:ext cx="37650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34"/>
          <p:cNvSpPr txBox="1"/>
          <p:nvPr>
            <p:ph idx="4" type="subTitle"/>
          </p:nvPr>
        </p:nvSpPr>
        <p:spPr>
          <a:xfrm>
            <a:off x="4829450" y="2571748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34"/>
          <p:cNvSpPr txBox="1"/>
          <p:nvPr>
            <p:ph idx="5" type="body"/>
          </p:nvPr>
        </p:nvSpPr>
        <p:spPr>
          <a:xfrm>
            <a:off x="4829450" y="2802500"/>
            <a:ext cx="37650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34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with footer">
  <p:cSld name="CUSTOM_1_1_1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5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328" name="Google Shape;328;p35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5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332" name="Google Shape;332;p35"/>
          <p:cNvSpPr txBox="1"/>
          <p:nvPr>
            <p:ph idx="1" type="body"/>
          </p:nvPr>
        </p:nvSpPr>
        <p:spPr>
          <a:xfrm>
            <a:off x="1985550" y="3609025"/>
            <a:ext cx="18804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35"/>
          <p:cNvSpPr txBox="1"/>
          <p:nvPr>
            <p:ph idx="2" type="body"/>
          </p:nvPr>
        </p:nvSpPr>
        <p:spPr>
          <a:xfrm>
            <a:off x="366100" y="1528100"/>
            <a:ext cx="18804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4" name="Google Shape;334;p35"/>
          <p:cNvSpPr txBox="1"/>
          <p:nvPr>
            <p:ph idx="3" type="body"/>
          </p:nvPr>
        </p:nvSpPr>
        <p:spPr>
          <a:xfrm>
            <a:off x="6920925" y="1528100"/>
            <a:ext cx="18804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35"/>
          <p:cNvSpPr txBox="1"/>
          <p:nvPr>
            <p:ph idx="4" type="body"/>
          </p:nvPr>
        </p:nvSpPr>
        <p:spPr>
          <a:xfrm>
            <a:off x="3630125" y="1528100"/>
            <a:ext cx="18804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35"/>
          <p:cNvSpPr txBox="1"/>
          <p:nvPr>
            <p:ph idx="5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7" name="Google Shape;337;p35"/>
          <p:cNvSpPr txBox="1"/>
          <p:nvPr>
            <p:ph idx="6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38" name="Google Shape;338;p35"/>
          <p:cNvGrpSpPr/>
          <p:nvPr/>
        </p:nvGrpSpPr>
        <p:grpSpPr>
          <a:xfrm rot="-5400000">
            <a:off x="4010494" y="-1441999"/>
            <a:ext cx="659534" cy="8680521"/>
            <a:chOff x="3245525" y="0"/>
            <a:chExt cx="640200" cy="4306455"/>
          </a:xfrm>
        </p:grpSpPr>
        <p:sp>
          <p:nvSpPr>
            <p:cNvPr id="339" name="Google Shape;339;p35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 txBox="1"/>
          <p:nvPr>
            <p:ph type="title"/>
          </p:nvPr>
        </p:nvSpPr>
        <p:spPr>
          <a:xfrm>
            <a:off x="366100" y="6521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2" name="Google Shape;342;p35"/>
          <p:cNvSpPr txBox="1"/>
          <p:nvPr>
            <p:ph idx="7" type="subTitle"/>
          </p:nvPr>
        </p:nvSpPr>
        <p:spPr>
          <a:xfrm>
            <a:off x="2103450" y="2663188"/>
            <a:ext cx="16446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8" type="subTitle"/>
          </p:nvPr>
        </p:nvSpPr>
        <p:spPr>
          <a:xfrm>
            <a:off x="3748031" y="2663188"/>
            <a:ext cx="16446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9" type="subTitle"/>
          </p:nvPr>
        </p:nvSpPr>
        <p:spPr>
          <a:xfrm>
            <a:off x="5395950" y="2663188"/>
            <a:ext cx="16446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345" name="Google Shape;345;p35"/>
          <p:cNvSpPr txBox="1"/>
          <p:nvPr>
            <p:ph idx="13" type="subTitle"/>
          </p:nvPr>
        </p:nvSpPr>
        <p:spPr>
          <a:xfrm>
            <a:off x="7038825" y="2663188"/>
            <a:ext cx="16446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346" name="Google Shape;346;p35"/>
          <p:cNvSpPr txBox="1"/>
          <p:nvPr>
            <p:ph idx="14" type="subTitle"/>
          </p:nvPr>
        </p:nvSpPr>
        <p:spPr>
          <a:xfrm>
            <a:off x="457225" y="2663188"/>
            <a:ext cx="16446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347" name="Google Shape;347;p35"/>
          <p:cNvSpPr txBox="1"/>
          <p:nvPr>
            <p:ph idx="15" type="body"/>
          </p:nvPr>
        </p:nvSpPr>
        <p:spPr>
          <a:xfrm>
            <a:off x="5278050" y="3609025"/>
            <a:ext cx="18804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 and image with footer">
  <p:cSld name="CUSTOM_1_1_1_1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36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350" name="Google Shape;350;p36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36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354" name="Google Shape;354;p36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5" name="Google Shape;355;p36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366100" y="21643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3" type="subTitle"/>
          </p:nvPr>
        </p:nvSpPr>
        <p:spPr>
          <a:xfrm>
            <a:off x="366100" y="30967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8" name="Google Shape;358;p36"/>
          <p:cNvSpPr txBox="1"/>
          <p:nvPr>
            <p:ph idx="4" type="body"/>
          </p:nvPr>
        </p:nvSpPr>
        <p:spPr>
          <a:xfrm>
            <a:off x="3661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36"/>
          <p:cNvSpPr/>
          <p:nvPr>
            <p:ph idx="5" type="pic"/>
          </p:nvPr>
        </p:nvSpPr>
        <p:spPr>
          <a:xfrm>
            <a:off x="4928588" y="679925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36"/>
          <p:cNvSpPr/>
          <p:nvPr>
            <p:ph idx="6" type="pic"/>
          </p:nvPr>
        </p:nvSpPr>
        <p:spPr>
          <a:xfrm>
            <a:off x="457200" y="679925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36"/>
          <p:cNvSpPr txBox="1"/>
          <p:nvPr>
            <p:ph idx="7" type="title"/>
          </p:nvPr>
        </p:nvSpPr>
        <p:spPr>
          <a:xfrm>
            <a:off x="4837500" y="21643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2" name="Google Shape;362;p36"/>
          <p:cNvSpPr txBox="1"/>
          <p:nvPr>
            <p:ph idx="8" type="subTitle"/>
          </p:nvPr>
        </p:nvSpPr>
        <p:spPr>
          <a:xfrm>
            <a:off x="4837500" y="30967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3" name="Google Shape;363;p36"/>
          <p:cNvSpPr txBox="1"/>
          <p:nvPr>
            <p:ph idx="9" type="body"/>
          </p:nvPr>
        </p:nvSpPr>
        <p:spPr>
          <a:xfrm>
            <a:off x="48375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with footer">
  <p:cSld name="CUSTOM_1_1_1_1_1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37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366" name="Google Shape;366;p37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7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370" name="Google Shape;370;p37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2" name="Google Shape;372;p37"/>
          <p:cNvSpPr/>
          <p:nvPr>
            <p:ph idx="3" type="pic"/>
          </p:nvPr>
        </p:nvSpPr>
        <p:spPr>
          <a:xfrm>
            <a:off x="4928588" y="1477413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37"/>
          <p:cNvSpPr/>
          <p:nvPr>
            <p:ph idx="4" type="pic"/>
          </p:nvPr>
        </p:nvSpPr>
        <p:spPr>
          <a:xfrm>
            <a:off x="457200" y="1495438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37"/>
          <p:cNvSpPr txBox="1"/>
          <p:nvPr>
            <p:ph type="title"/>
          </p:nvPr>
        </p:nvSpPr>
        <p:spPr>
          <a:xfrm>
            <a:off x="366100" y="6521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" name="Google Shape;375;p37"/>
          <p:cNvSpPr txBox="1"/>
          <p:nvPr>
            <p:ph idx="5" type="subTitle"/>
          </p:nvPr>
        </p:nvSpPr>
        <p:spPr>
          <a:xfrm>
            <a:off x="366100" y="29798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37"/>
          <p:cNvSpPr txBox="1"/>
          <p:nvPr>
            <p:ph idx="6" type="body"/>
          </p:nvPr>
        </p:nvSpPr>
        <p:spPr>
          <a:xfrm>
            <a:off x="3661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7"/>
          <p:cNvSpPr txBox="1"/>
          <p:nvPr>
            <p:ph idx="7" type="subTitle"/>
          </p:nvPr>
        </p:nvSpPr>
        <p:spPr>
          <a:xfrm>
            <a:off x="4837500" y="29798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37"/>
          <p:cNvSpPr txBox="1"/>
          <p:nvPr>
            <p:ph idx="8" type="body"/>
          </p:nvPr>
        </p:nvSpPr>
        <p:spPr>
          <a:xfrm>
            <a:off x="48375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_1_1_1_1_1_3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8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381" name="Google Shape;381;p38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8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385" name="Google Shape;385;p38"/>
          <p:cNvSpPr/>
          <p:nvPr>
            <p:ph idx="2" type="pic"/>
          </p:nvPr>
        </p:nvSpPr>
        <p:spPr>
          <a:xfrm>
            <a:off x="4928588" y="1477413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38"/>
          <p:cNvSpPr/>
          <p:nvPr>
            <p:ph idx="3" type="pic"/>
          </p:nvPr>
        </p:nvSpPr>
        <p:spPr>
          <a:xfrm>
            <a:off x="457200" y="1495438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38"/>
          <p:cNvSpPr txBox="1"/>
          <p:nvPr>
            <p:ph type="title"/>
          </p:nvPr>
        </p:nvSpPr>
        <p:spPr>
          <a:xfrm>
            <a:off x="366100" y="6521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8" name="Google Shape;388;p38"/>
          <p:cNvSpPr txBox="1"/>
          <p:nvPr>
            <p:ph idx="1" type="subTitle"/>
          </p:nvPr>
        </p:nvSpPr>
        <p:spPr>
          <a:xfrm>
            <a:off x="366100" y="30967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9" name="Google Shape;389;p38"/>
          <p:cNvSpPr txBox="1"/>
          <p:nvPr>
            <p:ph idx="4" type="subTitle"/>
          </p:nvPr>
        </p:nvSpPr>
        <p:spPr>
          <a:xfrm>
            <a:off x="4837500" y="30967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90" name="Google Shape;390;p38"/>
          <p:cNvSpPr txBox="1"/>
          <p:nvPr>
            <p:ph idx="5" type="body"/>
          </p:nvPr>
        </p:nvSpPr>
        <p:spPr>
          <a:xfrm>
            <a:off x="3661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8"/>
          <p:cNvSpPr txBox="1"/>
          <p:nvPr>
            <p:ph idx="6" type="body"/>
          </p:nvPr>
        </p:nvSpPr>
        <p:spPr>
          <a:xfrm>
            <a:off x="48375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_1_1_1_1_1_2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39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394" name="Google Shape;394;p39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39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398" name="Google Shape;398;p39"/>
          <p:cNvSpPr/>
          <p:nvPr>
            <p:ph idx="2" type="pic"/>
          </p:nvPr>
        </p:nvSpPr>
        <p:spPr>
          <a:xfrm>
            <a:off x="457200" y="1495450"/>
            <a:ext cx="25563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39"/>
          <p:cNvSpPr txBox="1"/>
          <p:nvPr>
            <p:ph type="title"/>
          </p:nvPr>
        </p:nvSpPr>
        <p:spPr>
          <a:xfrm>
            <a:off x="366100" y="6521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9"/>
          <p:cNvSpPr txBox="1"/>
          <p:nvPr>
            <p:ph idx="1" type="subTitle"/>
          </p:nvPr>
        </p:nvSpPr>
        <p:spPr>
          <a:xfrm>
            <a:off x="366100" y="3096753"/>
            <a:ext cx="26475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1" name="Google Shape;401;p39"/>
          <p:cNvSpPr txBox="1"/>
          <p:nvPr>
            <p:ph idx="3" type="body"/>
          </p:nvPr>
        </p:nvSpPr>
        <p:spPr>
          <a:xfrm>
            <a:off x="366100" y="3379351"/>
            <a:ext cx="26475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2" name="Google Shape;402;p39"/>
          <p:cNvSpPr/>
          <p:nvPr>
            <p:ph idx="4" type="pic"/>
          </p:nvPr>
        </p:nvSpPr>
        <p:spPr>
          <a:xfrm>
            <a:off x="3339350" y="1495450"/>
            <a:ext cx="25563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39"/>
          <p:cNvSpPr txBox="1"/>
          <p:nvPr>
            <p:ph idx="5" type="subTitle"/>
          </p:nvPr>
        </p:nvSpPr>
        <p:spPr>
          <a:xfrm>
            <a:off x="3248250" y="3096753"/>
            <a:ext cx="26475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4" name="Google Shape;404;p39"/>
          <p:cNvSpPr txBox="1"/>
          <p:nvPr>
            <p:ph idx="6" type="body"/>
          </p:nvPr>
        </p:nvSpPr>
        <p:spPr>
          <a:xfrm>
            <a:off x="3248250" y="3379351"/>
            <a:ext cx="26475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39"/>
          <p:cNvSpPr/>
          <p:nvPr>
            <p:ph idx="7" type="pic"/>
          </p:nvPr>
        </p:nvSpPr>
        <p:spPr>
          <a:xfrm>
            <a:off x="6221500" y="1495450"/>
            <a:ext cx="25563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39"/>
          <p:cNvSpPr txBox="1"/>
          <p:nvPr>
            <p:ph idx="8" type="subTitle"/>
          </p:nvPr>
        </p:nvSpPr>
        <p:spPr>
          <a:xfrm>
            <a:off x="6130400" y="3096753"/>
            <a:ext cx="26475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7" name="Google Shape;407;p39"/>
          <p:cNvSpPr txBox="1"/>
          <p:nvPr>
            <p:ph idx="9" type="body"/>
          </p:nvPr>
        </p:nvSpPr>
        <p:spPr>
          <a:xfrm>
            <a:off x="6130400" y="3379351"/>
            <a:ext cx="26475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_1_1_1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40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410" name="Google Shape;410;p40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40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14" name="Google Shape;414;p40"/>
          <p:cNvSpPr txBox="1"/>
          <p:nvPr>
            <p:ph idx="1" type="body"/>
          </p:nvPr>
        </p:nvSpPr>
        <p:spPr>
          <a:xfrm>
            <a:off x="366100" y="2555000"/>
            <a:ext cx="3846600" cy="17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5" name="Google Shape;415;p40"/>
          <p:cNvSpPr txBox="1"/>
          <p:nvPr>
            <p:ph idx="2" type="body"/>
          </p:nvPr>
        </p:nvSpPr>
        <p:spPr>
          <a:xfrm>
            <a:off x="4837500" y="2555000"/>
            <a:ext cx="3846600" cy="17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40"/>
          <p:cNvSpPr txBox="1"/>
          <p:nvPr>
            <p:ph type="title"/>
          </p:nvPr>
        </p:nvSpPr>
        <p:spPr>
          <a:xfrm>
            <a:off x="311700" y="655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 and image with footer" type="tx">
  <p:cSld name="TITLE_AND_BODY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41"/>
          <p:cNvGrpSpPr/>
          <p:nvPr/>
        </p:nvGrpSpPr>
        <p:grpSpPr>
          <a:xfrm>
            <a:off x="0" y="0"/>
            <a:ext cx="9144000" cy="4974501"/>
            <a:chOff x="0" y="0"/>
            <a:chExt cx="9144000" cy="4974501"/>
          </a:xfrm>
        </p:grpSpPr>
        <p:sp>
          <p:nvSpPr>
            <p:cNvPr id="419" name="Google Shape;419;p41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1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23" name="Google Shape;423;p41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4" name="Google Shape;424;p41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5" name="Google Shape;425;p41"/>
          <p:cNvSpPr txBox="1"/>
          <p:nvPr>
            <p:ph idx="3" type="subTitle"/>
          </p:nvPr>
        </p:nvSpPr>
        <p:spPr>
          <a:xfrm>
            <a:off x="457200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6" name="Google Shape;426;p41"/>
          <p:cNvSpPr/>
          <p:nvPr>
            <p:ph idx="4" type="pic"/>
          </p:nvPr>
        </p:nvSpPr>
        <p:spPr>
          <a:xfrm>
            <a:off x="630200" y="860275"/>
            <a:ext cx="2124300" cy="1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1"/>
          <p:cNvSpPr txBox="1"/>
          <p:nvPr>
            <p:ph idx="5" type="body"/>
          </p:nvPr>
        </p:nvSpPr>
        <p:spPr>
          <a:xfrm>
            <a:off x="548700" y="2605672"/>
            <a:ext cx="2322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8" name="Google Shape;428;p41"/>
          <p:cNvSpPr txBox="1"/>
          <p:nvPr>
            <p:ph idx="6" type="subTitle"/>
          </p:nvPr>
        </p:nvSpPr>
        <p:spPr>
          <a:xfrm>
            <a:off x="548700" y="2171875"/>
            <a:ext cx="23226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429" name="Google Shape;429;p41"/>
          <p:cNvSpPr txBox="1"/>
          <p:nvPr>
            <p:ph idx="7" type="subTitle"/>
          </p:nvPr>
        </p:nvSpPr>
        <p:spPr>
          <a:xfrm>
            <a:off x="3319200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0" name="Google Shape;430;p41"/>
          <p:cNvSpPr/>
          <p:nvPr>
            <p:ph idx="8" type="pic"/>
          </p:nvPr>
        </p:nvSpPr>
        <p:spPr>
          <a:xfrm>
            <a:off x="3492200" y="860275"/>
            <a:ext cx="2124300" cy="1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1"/>
          <p:cNvSpPr txBox="1"/>
          <p:nvPr>
            <p:ph idx="9" type="subTitle"/>
          </p:nvPr>
        </p:nvSpPr>
        <p:spPr>
          <a:xfrm>
            <a:off x="3410700" y="2171875"/>
            <a:ext cx="23226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432" name="Google Shape;432;p41"/>
          <p:cNvSpPr txBox="1"/>
          <p:nvPr>
            <p:ph idx="13" type="subTitle"/>
          </p:nvPr>
        </p:nvSpPr>
        <p:spPr>
          <a:xfrm>
            <a:off x="6181175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3" name="Google Shape;433;p41"/>
          <p:cNvSpPr txBox="1"/>
          <p:nvPr>
            <p:ph idx="14" type="body"/>
          </p:nvPr>
        </p:nvSpPr>
        <p:spPr>
          <a:xfrm>
            <a:off x="6272675" y="860275"/>
            <a:ext cx="2414100" cy="31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4" name="Google Shape;434;p41"/>
          <p:cNvSpPr txBox="1"/>
          <p:nvPr>
            <p:ph idx="15" type="body"/>
          </p:nvPr>
        </p:nvSpPr>
        <p:spPr>
          <a:xfrm>
            <a:off x="3410700" y="2605672"/>
            <a:ext cx="2322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bookmarks">
  <p:cSld name="TITLE_AND_BODY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42"/>
          <p:cNvGrpSpPr/>
          <p:nvPr/>
        </p:nvGrpSpPr>
        <p:grpSpPr>
          <a:xfrm>
            <a:off x="0" y="0"/>
            <a:ext cx="9144000" cy="4974501"/>
            <a:chOff x="0" y="0"/>
            <a:chExt cx="9144000" cy="4974501"/>
          </a:xfrm>
        </p:grpSpPr>
        <p:sp>
          <p:nvSpPr>
            <p:cNvPr id="437" name="Google Shape;437;p42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0" name="Google Shape;440;p42"/>
          <p:cNvGrpSpPr/>
          <p:nvPr/>
        </p:nvGrpSpPr>
        <p:grpSpPr>
          <a:xfrm>
            <a:off x="457125" y="0"/>
            <a:ext cx="2505690" cy="4469981"/>
            <a:chOff x="457125" y="0"/>
            <a:chExt cx="2505690" cy="4469981"/>
          </a:xfrm>
        </p:grpSpPr>
        <p:sp>
          <p:nvSpPr>
            <p:cNvPr id="441" name="Google Shape;441;p42"/>
            <p:cNvSpPr/>
            <p:nvPr/>
          </p:nvSpPr>
          <p:spPr>
            <a:xfrm>
              <a:off x="457125" y="0"/>
              <a:ext cx="2505600" cy="395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 rot="-5400000">
              <a:off x="1164015" y="2671181"/>
              <a:ext cx="1092000" cy="2505600"/>
            </a:xfrm>
            <a:prstGeom prst="chevron">
              <a:avLst>
                <a:gd fmla="val 3095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42"/>
          <p:cNvGrpSpPr/>
          <p:nvPr/>
        </p:nvGrpSpPr>
        <p:grpSpPr>
          <a:xfrm>
            <a:off x="3319150" y="0"/>
            <a:ext cx="2505690" cy="4469981"/>
            <a:chOff x="457125" y="0"/>
            <a:chExt cx="2505690" cy="4469981"/>
          </a:xfrm>
        </p:grpSpPr>
        <p:sp>
          <p:nvSpPr>
            <p:cNvPr id="444" name="Google Shape;444;p42"/>
            <p:cNvSpPr/>
            <p:nvPr/>
          </p:nvSpPr>
          <p:spPr>
            <a:xfrm>
              <a:off x="457125" y="0"/>
              <a:ext cx="2505600" cy="395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 rot="-5400000">
              <a:off x="1164015" y="2671181"/>
              <a:ext cx="1092000" cy="2505600"/>
            </a:xfrm>
            <a:prstGeom prst="chevron">
              <a:avLst>
                <a:gd fmla="val 3095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42"/>
          <p:cNvGrpSpPr/>
          <p:nvPr/>
        </p:nvGrpSpPr>
        <p:grpSpPr>
          <a:xfrm>
            <a:off x="6181175" y="0"/>
            <a:ext cx="2505690" cy="4469981"/>
            <a:chOff x="457125" y="0"/>
            <a:chExt cx="2505690" cy="4469981"/>
          </a:xfrm>
        </p:grpSpPr>
        <p:sp>
          <p:nvSpPr>
            <p:cNvPr id="447" name="Google Shape;447;p42"/>
            <p:cNvSpPr/>
            <p:nvPr/>
          </p:nvSpPr>
          <p:spPr>
            <a:xfrm>
              <a:off x="457125" y="0"/>
              <a:ext cx="2505600" cy="395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 rot="-5400000">
              <a:off x="1164015" y="2671181"/>
              <a:ext cx="1092000" cy="2505600"/>
            </a:xfrm>
            <a:prstGeom prst="chevron">
              <a:avLst>
                <a:gd fmla="val 3095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42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50" name="Google Shape;450;p42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1" name="Google Shape;451;p42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2" name="Google Shape;452;p42"/>
          <p:cNvSpPr txBox="1"/>
          <p:nvPr>
            <p:ph idx="3" type="subTitle"/>
          </p:nvPr>
        </p:nvSpPr>
        <p:spPr>
          <a:xfrm>
            <a:off x="457200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3" name="Google Shape;453;p42"/>
          <p:cNvSpPr/>
          <p:nvPr>
            <p:ph idx="4" type="pic"/>
          </p:nvPr>
        </p:nvSpPr>
        <p:spPr>
          <a:xfrm>
            <a:off x="630200" y="860275"/>
            <a:ext cx="2124300" cy="1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42"/>
          <p:cNvSpPr txBox="1"/>
          <p:nvPr>
            <p:ph idx="5" type="body"/>
          </p:nvPr>
        </p:nvSpPr>
        <p:spPr>
          <a:xfrm>
            <a:off x="548700" y="2605672"/>
            <a:ext cx="2322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5" name="Google Shape;455;p42"/>
          <p:cNvSpPr txBox="1"/>
          <p:nvPr>
            <p:ph idx="6" type="subTitle"/>
          </p:nvPr>
        </p:nvSpPr>
        <p:spPr>
          <a:xfrm>
            <a:off x="548650" y="2171875"/>
            <a:ext cx="23226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456" name="Google Shape;456;p42"/>
          <p:cNvSpPr txBox="1"/>
          <p:nvPr>
            <p:ph idx="7" type="subTitle"/>
          </p:nvPr>
        </p:nvSpPr>
        <p:spPr>
          <a:xfrm>
            <a:off x="3319225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7" name="Google Shape;457;p42"/>
          <p:cNvSpPr/>
          <p:nvPr>
            <p:ph idx="8" type="pic"/>
          </p:nvPr>
        </p:nvSpPr>
        <p:spPr>
          <a:xfrm>
            <a:off x="3492225" y="860275"/>
            <a:ext cx="2124300" cy="1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42"/>
          <p:cNvSpPr txBox="1"/>
          <p:nvPr>
            <p:ph idx="9" type="subTitle"/>
          </p:nvPr>
        </p:nvSpPr>
        <p:spPr>
          <a:xfrm>
            <a:off x="3410725" y="2171875"/>
            <a:ext cx="23226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459" name="Google Shape;459;p42"/>
          <p:cNvSpPr txBox="1"/>
          <p:nvPr>
            <p:ph idx="13" type="subTitle"/>
          </p:nvPr>
        </p:nvSpPr>
        <p:spPr>
          <a:xfrm>
            <a:off x="6181250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0" name="Google Shape;460;p42"/>
          <p:cNvSpPr/>
          <p:nvPr>
            <p:ph idx="14" type="pic"/>
          </p:nvPr>
        </p:nvSpPr>
        <p:spPr>
          <a:xfrm>
            <a:off x="6354250" y="860275"/>
            <a:ext cx="2124300" cy="1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42"/>
          <p:cNvSpPr txBox="1"/>
          <p:nvPr>
            <p:ph idx="15" type="body"/>
          </p:nvPr>
        </p:nvSpPr>
        <p:spPr>
          <a:xfrm>
            <a:off x="6272750" y="2605672"/>
            <a:ext cx="2322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2" name="Google Shape;462;p42"/>
          <p:cNvSpPr txBox="1"/>
          <p:nvPr>
            <p:ph idx="16" type="subTitle"/>
          </p:nvPr>
        </p:nvSpPr>
        <p:spPr>
          <a:xfrm>
            <a:off x="6272750" y="2171875"/>
            <a:ext cx="23226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463" name="Google Shape;463;p42"/>
          <p:cNvSpPr txBox="1"/>
          <p:nvPr>
            <p:ph idx="17" type="body"/>
          </p:nvPr>
        </p:nvSpPr>
        <p:spPr>
          <a:xfrm>
            <a:off x="3410725" y="2605672"/>
            <a:ext cx="2322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mparison" type="twoColTx">
  <p:cSld name="TITLE_AND_TWO_COLUMNS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43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466" name="Google Shape;466;p43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43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70" name="Google Shape;470;p43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1" name="Google Shape;471;p43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2" name="Google Shape;472;p43"/>
          <p:cNvSpPr txBox="1"/>
          <p:nvPr>
            <p:ph idx="3" type="subTitle"/>
          </p:nvPr>
        </p:nvSpPr>
        <p:spPr>
          <a:xfrm rot="-5400000">
            <a:off x="-1577350" y="2403575"/>
            <a:ext cx="42264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43"/>
          <p:cNvSpPr txBox="1"/>
          <p:nvPr>
            <p:ph type="title"/>
          </p:nvPr>
        </p:nvSpPr>
        <p:spPr>
          <a:xfrm>
            <a:off x="1218500" y="930550"/>
            <a:ext cx="30255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4" name="Google Shape;474;p43"/>
          <p:cNvSpPr txBox="1"/>
          <p:nvPr>
            <p:ph idx="4" type="title"/>
          </p:nvPr>
        </p:nvSpPr>
        <p:spPr>
          <a:xfrm>
            <a:off x="4900025" y="930550"/>
            <a:ext cx="30255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43"/>
          <p:cNvSpPr txBox="1"/>
          <p:nvPr>
            <p:ph idx="5" type="subTitle"/>
          </p:nvPr>
        </p:nvSpPr>
        <p:spPr>
          <a:xfrm>
            <a:off x="2404500" y="1572850"/>
            <a:ext cx="43353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43"/>
          <p:cNvSpPr txBox="1"/>
          <p:nvPr>
            <p:ph idx="6" type="body"/>
          </p:nvPr>
        </p:nvSpPr>
        <p:spPr>
          <a:xfrm>
            <a:off x="2404375" y="1956725"/>
            <a:ext cx="433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7" name="Google Shape;477;p43"/>
          <p:cNvSpPr txBox="1"/>
          <p:nvPr>
            <p:ph idx="7" type="title"/>
          </p:nvPr>
        </p:nvSpPr>
        <p:spPr>
          <a:xfrm>
            <a:off x="1218500" y="2679600"/>
            <a:ext cx="30255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8" name="Google Shape;478;p43"/>
          <p:cNvSpPr txBox="1"/>
          <p:nvPr>
            <p:ph idx="8" type="title"/>
          </p:nvPr>
        </p:nvSpPr>
        <p:spPr>
          <a:xfrm>
            <a:off x="4900025" y="2679600"/>
            <a:ext cx="30255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9" name="Google Shape;479;p43"/>
          <p:cNvSpPr txBox="1"/>
          <p:nvPr>
            <p:ph idx="9" type="subTitle"/>
          </p:nvPr>
        </p:nvSpPr>
        <p:spPr>
          <a:xfrm>
            <a:off x="2404500" y="3321900"/>
            <a:ext cx="43353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43"/>
          <p:cNvSpPr txBox="1"/>
          <p:nvPr>
            <p:ph idx="13" type="body"/>
          </p:nvPr>
        </p:nvSpPr>
        <p:spPr>
          <a:xfrm>
            <a:off x="2404375" y="3705777"/>
            <a:ext cx="433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mparison">
  <p:cSld name="TITLE_AND_TWO_COLUMNS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4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483" name="Google Shape;483;p44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44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87" name="Google Shape;487;p44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8" name="Google Shape;488;p44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9" name="Google Shape;489;p44"/>
          <p:cNvSpPr txBox="1"/>
          <p:nvPr>
            <p:ph idx="3" type="subTitle"/>
          </p:nvPr>
        </p:nvSpPr>
        <p:spPr>
          <a:xfrm rot="-5400000">
            <a:off x="-1577350" y="2403575"/>
            <a:ext cx="42264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44"/>
          <p:cNvSpPr txBox="1"/>
          <p:nvPr>
            <p:ph type="title"/>
          </p:nvPr>
        </p:nvSpPr>
        <p:spPr>
          <a:xfrm>
            <a:off x="1218500" y="1770750"/>
            <a:ext cx="30255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1" name="Google Shape;491;p44"/>
          <p:cNvSpPr txBox="1"/>
          <p:nvPr>
            <p:ph idx="4" type="title"/>
          </p:nvPr>
        </p:nvSpPr>
        <p:spPr>
          <a:xfrm>
            <a:off x="1218500" y="2749050"/>
            <a:ext cx="3025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2" name="Google Shape;492;p44"/>
          <p:cNvSpPr txBox="1"/>
          <p:nvPr>
            <p:ph idx="5" type="subTitle"/>
          </p:nvPr>
        </p:nvSpPr>
        <p:spPr>
          <a:xfrm>
            <a:off x="1218550" y="2457900"/>
            <a:ext cx="30255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44"/>
          <p:cNvSpPr txBox="1"/>
          <p:nvPr>
            <p:ph idx="6" type="subTitle"/>
          </p:nvPr>
        </p:nvSpPr>
        <p:spPr>
          <a:xfrm>
            <a:off x="4829450" y="1469400"/>
            <a:ext cx="39618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44"/>
          <p:cNvSpPr txBox="1"/>
          <p:nvPr>
            <p:ph idx="7" type="body"/>
          </p:nvPr>
        </p:nvSpPr>
        <p:spPr>
          <a:xfrm>
            <a:off x="4829450" y="2001499"/>
            <a:ext cx="3961800" cy="19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with footer">
  <p:cSld name="TITLE_AND_TWO_COLUMNS_1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45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497" name="Google Shape;497;p45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45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501" name="Google Shape;501;p45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2" name="Google Shape;502;p45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3" name="Google Shape;503;p45"/>
          <p:cNvSpPr txBox="1"/>
          <p:nvPr>
            <p:ph type="ctrTitle"/>
          </p:nvPr>
        </p:nvSpPr>
        <p:spPr>
          <a:xfrm>
            <a:off x="352550" y="2171700"/>
            <a:ext cx="32199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STIX Two Text SemiBold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4" name="Google Shape;504;p45"/>
          <p:cNvSpPr txBox="1"/>
          <p:nvPr>
            <p:ph idx="3" type="subTitle"/>
          </p:nvPr>
        </p:nvSpPr>
        <p:spPr>
          <a:xfrm>
            <a:off x="4829450" y="1625000"/>
            <a:ext cx="39618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45"/>
          <p:cNvSpPr txBox="1"/>
          <p:nvPr>
            <p:ph idx="4" type="body"/>
          </p:nvPr>
        </p:nvSpPr>
        <p:spPr>
          <a:xfrm>
            <a:off x="4829450" y="2001499"/>
            <a:ext cx="3961800" cy="19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TWO_COLUMNS_1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46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508" name="Google Shape;508;p46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46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512" name="Google Shape;512;p46"/>
          <p:cNvSpPr txBox="1"/>
          <p:nvPr>
            <p:ph idx="1" type="subTitle"/>
          </p:nvPr>
        </p:nvSpPr>
        <p:spPr>
          <a:xfrm>
            <a:off x="4829450" y="1469400"/>
            <a:ext cx="39618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46"/>
          <p:cNvSpPr txBox="1"/>
          <p:nvPr>
            <p:ph idx="2" type="body"/>
          </p:nvPr>
        </p:nvSpPr>
        <p:spPr>
          <a:xfrm>
            <a:off x="4829450" y="2001499"/>
            <a:ext cx="3961800" cy="19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4" name="Google Shape;514;p46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s timeline" type="titleOnly">
  <p:cSld name="TITLE_ONLY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7"/>
          <p:cNvGrpSpPr/>
          <p:nvPr/>
        </p:nvGrpSpPr>
        <p:grpSpPr>
          <a:xfrm>
            <a:off x="0" y="1"/>
            <a:ext cx="9144000" cy="4974501"/>
            <a:chOff x="0" y="0"/>
            <a:chExt cx="9144000" cy="4974501"/>
          </a:xfrm>
        </p:grpSpPr>
        <p:sp>
          <p:nvSpPr>
            <p:cNvPr id="517" name="Google Shape;517;p47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7"/>
          <p:cNvSpPr txBox="1"/>
          <p:nvPr>
            <p:ph idx="1" type="subTitle"/>
          </p:nvPr>
        </p:nvSpPr>
        <p:spPr>
          <a:xfrm>
            <a:off x="4118875" y="277175"/>
            <a:ext cx="29241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47"/>
          <p:cNvSpPr txBox="1"/>
          <p:nvPr>
            <p:ph idx="2" type="body"/>
          </p:nvPr>
        </p:nvSpPr>
        <p:spPr>
          <a:xfrm>
            <a:off x="4118875" y="653675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1" name="Google Shape;52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47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523" name="Google Shape;523;p47"/>
          <p:cNvSpPr txBox="1"/>
          <p:nvPr>
            <p:ph idx="3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4" name="Google Shape;524;p47"/>
          <p:cNvSpPr txBox="1"/>
          <p:nvPr>
            <p:ph idx="4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5" name="Google Shape;525;p47"/>
          <p:cNvSpPr/>
          <p:nvPr/>
        </p:nvSpPr>
        <p:spPr>
          <a:xfrm>
            <a:off x="0" y="0"/>
            <a:ext cx="9143625" cy="4449575"/>
          </a:xfrm>
          <a:custGeom>
            <a:rect b="b" l="l" r="r" t="t"/>
            <a:pathLst>
              <a:path extrusionOk="0" h="177983" w="365745">
                <a:moveTo>
                  <a:pt x="0" y="177983"/>
                </a:moveTo>
                <a:lnTo>
                  <a:pt x="168557" y="177965"/>
                </a:lnTo>
                <a:lnTo>
                  <a:pt x="365745" y="0"/>
                </a:ln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6" name="Google Shape;526;p47"/>
          <p:cNvSpPr txBox="1"/>
          <p:nvPr>
            <p:ph idx="5" type="body"/>
          </p:nvPr>
        </p:nvSpPr>
        <p:spPr>
          <a:xfrm>
            <a:off x="366100" y="341995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7" name="Google Shape;527;p47"/>
          <p:cNvSpPr txBox="1"/>
          <p:nvPr>
            <p:ph idx="6" type="subTitle"/>
          </p:nvPr>
        </p:nvSpPr>
        <p:spPr>
          <a:xfrm>
            <a:off x="2242500" y="1816000"/>
            <a:ext cx="29241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47"/>
          <p:cNvSpPr txBox="1"/>
          <p:nvPr>
            <p:ph idx="7" type="body"/>
          </p:nvPr>
        </p:nvSpPr>
        <p:spPr>
          <a:xfrm>
            <a:off x="2242500" y="219250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9" name="Google Shape;529;p47"/>
          <p:cNvSpPr txBox="1"/>
          <p:nvPr>
            <p:ph idx="8" type="subTitle"/>
          </p:nvPr>
        </p:nvSpPr>
        <p:spPr>
          <a:xfrm>
            <a:off x="366100" y="3043450"/>
            <a:ext cx="29241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oints timeline">
  <p:cSld name="TITLE_ONLY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48"/>
          <p:cNvGrpSpPr/>
          <p:nvPr/>
        </p:nvGrpSpPr>
        <p:grpSpPr>
          <a:xfrm>
            <a:off x="0" y="1"/>
            <a:ext cx="9144000" cy="4974501"/>
            <a:chOff x="0" y="0"/>
            <a:chExt cx="9144000" cy="4974501"/>
          </a:xfrm>
        </p:grpSpPr>
        <p:sp>
          <p:nvSpPr>
            <p:cNvPr id="532" name="Google Shape;532;p48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48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536" name="Google Shape;536;p48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7" name="Google Shape;537;p48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8" name="Google Shape;538;p48"/>
          <p:cNvSpPr txBox="1"/>
          <p:nvPr>
            <p:ph idx="3" type="subTitle"/>
          </p:nvPr>
        </p:nvSpPr>
        <p:spPr>
          <a:xfrm>
            <a:off x="4118875" y="277175"/>
            <a:ext cx="29241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48"/>
          <p:cNvSpPr txBox="1"/>
          <p:nvPr>
            <p:ph idx="4" type="body"/>
          </p:nvPr>
        </p:nvSpPr>
        <p:spPr>
          <a:xfrm>
            <a:off x="4118875" y="653675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0" name="Google Shape;540;p48"/>
          <p:cNvSpPr/>
          <p:nvPr/>
        </p:nvSpPr>
        <p:spPr>
          <a:xfrm flipH="1">
            <a:off x="0" y="0"/>
            <a:ext cx="9143625" cy="4449575"/>
          </a:xfrm>
          <a:custGeom>
            <a:rect b="b" l="l" r="r" t="t"/>
            <a:pathLst>
              <a:path extrusionOk="0" h="177983" w="365745">
                <a:moveTo>
                  <a:pt x="0" y="177983"/>
                </a:moveTo>
                <a:lnTo>
                  <a:pt x="168557" y="177965"/>
                </a:lnTo>
                <a:lnTo>
                  <a:pt x="365745" y="0"/>
                </a:ln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1" name="Google Shape;541;p48"/>
          <p:cNvSpPr txBox="1"/>
          <p:nvPr>
            <p:ph idx="5" type="subTitle"/>
          </p:nvPr>
        </p:nvSpPr>
        <p:spPr>
          <a:xfrm>
            <a:off x="5953000" y="3043450"/>
            <a:ext cx="29241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48"/>
          <p:cNvSpPr txBox="1"/>
          <p:nvPr>
            <p:ph idx="6" type="body"/>
          </p:nvPr>
        </p:nvSpPr>
        <p:spPr>
          <a:xfrm>
            <a:off x="5953000" y="341995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ITLE_ONLY_1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49"/>
          <p:cNvGrpSpPr/>
          <p:nvPr/>
        </p:nvGrpSpPr>
        <p:grpSpPr>
          <a:xfrm>
            <a:off x="0" y="1"/>
            <a:ext cx="9144000" cy="4974501"/>
            <a:chOff x="0" y="0"/>
            <a:chExt cx="9144000" cy="4974501"/>
          </a:xfrm>
        </p:grpSpPr>
        <p:sp>
          <p:nvSpPr>
            <p:cNvPr id="545" name="Google Shape;545;p49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9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" name="Google Shape;54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49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cxnSp>
        <p:nvCxnSpPr>
          <p:cNvPr id="549" name="Google Shape;549;p49"/>
          <p:cNvCxnSpPr/>
          <p:nvPr/>
        </p:nvCxnSpPr>
        <p:spPr>
          <a:xfrm>
            <a:off x="4050" y="3613075"/>
            <a:ext cx="589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49"/>
          <p:cNvSpPr txBox="1"/>
          <p:nvPr>
            <p:ph idx="1" type="body"/>
          </p:nvPr>
        </p:nvSpPr>
        <p:spPr>
          <a:xfrm>
            <a:off x="5953000" y="341995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ONLY_1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50"/>
          <p:cNvGrpSpPr/>
          <p:nvPr/>
        </p:nvGrpSpPr>
        <p:grpSpPr>
          <a:xfrm>
            <a:off x="0" y="1"/>
            <a:ext cx="9144000" cy="4974501"/>
            <a:chOff x="0" y="0"/>
            <a:chExt cx="9144000" cy="4974501"/>
          </a:xfrm>
        </p:grpSpPr>
        <p:sp>
          <p:nvSpPr>
            <p:cNvPr id="553" name="Google Shape;553;p50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50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557" name="Google Shape;557;p50"/>
          <p:cNvSpPr/>
          <p:nvPr>
            <p:ph idx="2" type="pic"/>
          </p:nvPr>
        </p:nvSpPr>
        <p:spPr>
          <a:xfrm>
            <a:off x="457200" y="409650"/>
            <a:ext cx="8229600" cy="384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ONLY_1_1_1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51"/>
          <p:cNvGrpSpPr/>
          <p:nvPr/>
        </p:nvGrpSpPr>
        <p:grpSpPr>
          <a:xfrm>
            <a:off x="0" y="1"/>
            <a:ext cx="9144000" cy="4974501"/>
            <a:chOff x="0" y="0"/>
            <a:chExt cx="9144000" cy="4974501"/>
          </a:xfrm>
        </p:grpSpPr>
        <p:sp>
          <p:nvSpPr>
            <p:cNvPr id="560" name="Google Shape;560;p51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51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564" name="Google Shape;564;p51"/>
          <p:cNvSpPr/>
          <p:nvPr>
            <p:ph idx="2" type="pic"/>
          </p:nvPr>
        </p:nvSpPr>
        <p:spPr>
          <a:xfrm>
            <a:off x="457200" y="101347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1"/>
          <p:cNvSpPr/>
          <p:nvPr>
            <p:ph idx="3" type="pic"/>
          </p:nvPr>
        </p:nvSpPr>
        <p:spPr>
          <a:xfrm>
            <a:off x="3245513" y="101347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51"/>
          <p:cNvSpPr/>
          <p:nvPr>
            <p:ph idx="4" type="pic"/>
          </p:nvPr>
        </p:nvSpPr>
        <p:spPr>
          <a:xfrm>
            <a:off x="6033825" y="101347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Google Shape;567;p51"/>
          <p:cNvSpPr txBox="1"/>
          <p:nvPr>
            <p:ph type="title"/>
          </p:nvPr>
        </p:nvSpPr>
        <p:spPr>
          <a:xfrm>
            <a:off x="366100" y="246950"/>
            <a:ext cx="8411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8" name="Google Shape;568;p51"/>
          <p:cNvSpPr/>
          <p:nvPr>
            <p:ph idx="5" type="pic"/>
          </p:nvPr>
        </p:nvSpPr>
        <p:spPr>
          <a:xfrm>
            <a:off x="457200" y="217492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Google Shape;569;p51"/>
          <p:cNvSpPr/>
          <p:nvPr>
            <p:ph idx="6" type="pic"/>
          </p:nvPr>
        </p:nvSpPr>
        <p:spPr>
          <a:xfrm>
            <a:off x="3245513" y="217492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51"/>
          <p:cNvSpPr/>
          <p:nvPr>
            <p:ph idx="7" type="pic"/>
          </p:nvPr>
        </p:nvSpPr>
        <p:spPr>
          <a:xfrm>
            <a:off x="6033825" y="217492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71" name="Google Shape;571;p51"/>
          <p:cNvSpPr/>
          <p:nvPr>
            <p:ph idx="8" type="pic"/>
          </p:nvPr>
        </p:nvSpPr>
        <p:spPr>
          <a:xfrm>
            <a:off x="457200" y="333637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Google Shape;572;p51"/>
          <p:cNvSpPr/>
          <p:nvPr>
            <p:ph idx="9" type="pic"/>
          </p:nvPr>
        </p:nvSpPr>
        <p:spPr>
          <a:xfrm>
            <a:off x="3245513" y="333637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73" name="Google Shape;573;p51"/>
          <p:cNvSpPr/>
          <p:nvPr>
            <p:ph idx="13" type="pic"/>
          </p:nvPr>
        </p:nvSpPr>
        <p:spPr>
          <a:xfrm>
            <a:off x="6033825" y="3336375"/>
            <a:ext cx="2652900" cy="102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87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iew">
  <p:cSld name="CUSTOM_2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52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576" name="Google Shape;576;p52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Google Shape;579;p52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580" name="Google Shape;580;p52"/>
          <p:cNvSpPr/>
          <p:nvPr/>
        </p:nvSpPr>
        <p:spPr>
          <a:xfrm>
            <a:off x="4931375" y="1662400"/>
            <a:ext cx="3755400" cy="2696100"/>
          </a:xfrm>
          <a:prstGeom prst="roundRect">
            <a:avLst>
              <a:gd fmla="val 969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2" name="Google Shape;582;p52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3" name="Google Shape;583;p52"/>
          <p:cNvSpPr txBox="1"/>
          <p:nvPr>
            <p:ph type="title"/>
          </p:nvPr>
        </p:nvSpPr>
        <p:spPr>
          <a:xfrm>
            <a:off x="366100" y="655945"/>
            <a:ext cx="3025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4" name="Google Shape;584;p52"/>
          <p:cNvSpPr txBox="1"/>
          <p:nvPr>
            <p:ph idx="3" type="title"/>
          </p:nvPr>
        </p:nvSpPr>
        <p:spPr>
          <a:xfrm>
            <a:off x="4842350" y="655945"/>
            <a:ext cx="3025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5" name="Google Shape;585;p52"/>
          <p:cNvSpPr txBox="1"/>
          <p:nvPr>
            <p:ph idx="4" type="body"/>
          </p:nvPr>
        </p:nvSpPr>
        <p:spPr>
          <a:xfrm>
            <a:off x="366100" y="1662400"/>
            <a:ext cx="3850800" cy="26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86" name="Google Shape;586;p52"/>
          <p:cNvSpPr txBox="1"/>
          <p:nvPr>
            <p:ph idx="5" type="body"/>
          </p:nvPr>
        </p:nvSpPr>
        <p:spPr>
          <a:xfrm>
            <a:off x="5169875" y="2986175"/>
            <a:ext cx="32784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87" name="Google Shape;587;p52"/>
          <p:cNvSpPr txBox="1"/>
          <p:nvPr>
            <p:ph idx="6" type="subTitle"/>
          </p:nvPr>
        </p:nvSpPr>
        <p:spPr>
          <a:xfrm>
            <a:off x="5171425" y="2526550"/>
            <a:ext cx="3278400" cy="3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details">
  <p:cSld name="CUSTOM_3">
    <p:bg>
      <p:bgPr>
        <a:solidFill>
          <a:schemeClr val="lt2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3"/>
          <p:cNvSpPr/>
          <p:nvPr/>
        </p:nvSpPr>
        <p:spPr>
          <a:xfrm flipH="1">
            <a:off x="343200" y="342900"/>
            <a:ext cx="8800800" cy="48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3"/>
          <p:cNvSpPr/>
          <p:nvPr/>
        </p:nvSpPr>
        <p:spPr>
          <a:xfrm flipH="1" rot="-5400000">
            <a:off x="343225" y="342900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3"/>
          <p:cNvSpPr/>
          <p:nvPr/>
        </p:nvSpPr>
        <p:spPr>
          <a:xfrm flipH="1" rot="10800000">
            <a:off x="343225" y="4397825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2" name="Google Shape;592;p53"/>
          <p:cNvGrpSpPr/>
          <p:nvPr/>
        </p:nvGrpSpPr>
        <p:grpSpPr>
          <a:xfrm flipH="1">
            <a:off x="85800" y="76325"/>
            <a:ext cx="7808400" cy="5067300"/>
            <a:chOff x="1249800" y="76325"/>
            <a:chExt cx="7808400" cy="5067300"/>
          </a:xfrm>
        </p:grpSpPr>
        <p:cxnSp>
          <p:nvCxnSpPr>
            <p:cNvPr id="593" name="Google Shape;593;p53"/>
            <p:cNvCxnSpPr/>
            <p:nvPr/>
          </p:nvCxnSpPr>
          <p:spPr>
            <a:xfrm>
              <a:off x="1249800" y="85800"/>
              <a:ext cx="78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53"/>
            <p:cNvCxnSpPr/>
            <p:nvPr/>
          </p:nvCxnSpPr>
          <p:spPr>
            <a:xfrm rot="10800000">
              <a:off x="9058200" y="76325"/>
              <a:ext cx="0" cy="5067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95" name="Google Shape;595;p53"/>
          <p:cNvGrpSpPr/>
          <p:nvPr/>
        </p:nvGrpSpPr>
        <p:grpSpPr>
          <a:xfrm flipH="1">
            <a:off x="171600" y="162125"/>
            <a:ext cx="7722600" cy="4981500"/>
            <a:chOff x="1249800" y="162125"/>
            <a:chExt cx="7722600" cy="4981500"/>
          </a:xfrm>
        </p:grpSpPr>
        <p:cxnSp>
          <p:nvCxnSpPr>
            <p:cNvPr id="596" name="Google Shape;596;p53"/>
            <p:cNvCxnSpPr/>
            <p:nvPr/>
          </p:nvCxnSpPr>
          <p:spPr>
            <a:xfrm>
              <a:off x="1249800" y="171625"/>
              <a:ext cx="772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53"/>
            <p:cNvCxnSpPr/>
            <p:nvPr/>
          </p:nvCxnSpPr>
          <p:spPr>
            <a:xfrm rot="10800000">
              <a:off x="8972375" y="162125"/>
              <a:ext cx="0" cy="4981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98" name="Google Shape;598;p53"/>
          <p:cNvGrpSpPr/>
          <p:nvPr/>
        </p:nvGrpSpPr>
        <p:grpSpPr>
          <a:xfrm flipH="1">
            <a:off x="257400" y="247925"/>
            <a:ext cx="7636800" cy="4895700"/>
            <a:chOff x="1249800" y="247925"/>
            <a:chExt cx="7636800" cy="4895700"/>
          </a:xfrm>
        </p:grpSpPr>
        <p:cxnSp>
          <p:nvCxnSpPr>
            <p:cNvPr id="599" name="Google Shape;599;p53"/>
            <p:cNvCxnSpPr/>
            <p:nvPr/>
          </p:nvCxnSpPr>
          <p:spPr>
            <a:xfrm>
              <a:off x="1249800" y="257425"/>
              <a:ext cx="763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53"/>
            <p:cNvCxnSpPr/>
            <p:nvPr/>
          </p:nvCxnSpPr>
          <p:spPr>
            <a:xfrm rot="10800000">
              <a:off x="8886575" y="247925"/>
              <a:ext cx="0" cy="4895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1" name="Google Shape;601;p53"/>
          <p:cNvSpPr txBox="1"/>
          <p:nvPr>
            <p:ph type="ctrTitle"/>
          </p:nvPr>
        </p:nvSpPr>
        <p:spPr>
          <a:xfrm>
            <a:off x="1375800" y="1703150"/>
            <a:ext cx="54858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TIX Two Text SemiBold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02" name="Google Shape;602;p53"/>
          <p:cNvSpPr/>
          <p:nvPr/>
        </p:nvSpPr>
        <p:spPr>
          <a:xfrm rot="10800000">
            <a:off x="7894200" y="0"/>
            <a:ext cx="124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3" name="Google Shape;603;p53"/>
          <p:cNvSpPr/>
          <p:nvPr/>
        </p:nvSpPr>
        <p:spPr>
          <a:xfrm rot="10800000">
            <a:off x="8151300" y="167450"/>
            <a:ext cx="735600" cy="1890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3"/>
          <p:cNvSpPr/>
          <p:nvPr/>
        </p:nvSpPr>
        <p:spPr>
          <a:xfrm rot="10800000">
            <a:off x="8151300" y="3088375"/>
            <a:ext cx="735600" cy="1887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3"/>
          <p:cNvSpPr/>
          <p:nvPr/>
        </p:nvSpPr>
        <p:spPr>
          <a:xfrm rot="10800000">
            <a:off x="7997850" y="2264525"/>
            <a:ext cx="1042500" cy="635700"/>
          </a:xfrm>
          <a:prstGeom prst="hexagon">
            <a:avLst>
              <a:gd fmla="val 40849" name="adj"/>
              <a:gd fmla="val 115470" name="vf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3"/>
          <p:cNvSpPr/>
          <p:nvPr/>
        </p:nvSpPr>
        <p:spPr>
          <a:xfrm rot="10800000">
            <a:off x="8336250" y="2399550"/>
            <a:ext cx="365700" cy="365700"/>
          </a:xfrm>
          <a:prstGeom prst="diamond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3"/>
          <p:cNvSpPr txBox="1"/>
          <p:nvPr>
            <p:ph idx="1" type="subTitle"/>
          </p:nvPr>
        </p:nvSpPr>
        <p:spPr>
          <a:xfrm rot="5400000">
            <a:off x="7668450" y="3868125"/>
            <a:ext cx="17013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608" name="Google Shape;608;p53"/>
          <p:cNvSpPr txBox="1"/>
          <p:nvPr>
            <p:ph idx="2" type="subTitle"/>
          </p:nvPr>
        </p:nvSpPr>
        <p:spPr>
          <a:xfrm rot="5400000">
            <a:off x="7668450" y="945575"/>
            <a:ext cx="17013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3_1">
    <p:bg>
      <p:bgPr>
        <a:solidFill>
          <a:schemeClr val="lt2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4"/>
          <p:cNvSpPr/>
          <p:nvPr/>
        </p:nvSpPr>
        <p:spPr>
          <a:xfrm flipH="1">
            <a:off x="343200" y="342900"/>
            <a:ext cx="8800800" cy="48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4"/>
          <p:cNvSpPr/>
          <p:nvPr/>
        </p:nvSpPr>
        <p:spPr>
          <a:xfrm flipH="1" rot="-5400000">
            <a:off x="343225" y="342900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4"/>
          <p:cNvSpPr/>
          <p:nvPr/>
        </p:nvSpPr>
        <p:spPr>
          <a:xfrm flipH="1" rot="10800000">
            <a:off x="343225" y="4397825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3" name="Google Shape;613;p54"/>
          <p:cNvGrpSpPr/>
          <p:nvPr/>
        </p:nvGrpSpPr>
        <p:grpSpPr>
          <a:xfrm flipH="1">
            <a:off x="85800" y="76325"/>
            <a:ext cx="7808400" cy="5067300"/>
            <a:chOff x="1249800" y="76325"/>
            <a:chExt cx="7808400" cy="5067300"/>
          </a:xfrm>
        </p:grpSpPr>
        <p:cxnSp>
          <p:nvCxnSpPr>
            <p:cNvPr id="614" name="Google Shape;614;p54"/>
            <p:cNvCxnSpPr/>
            <p:nvPr/>
          </p:nvCxnSpPr>
          <p:spPr>
            <a:xfrm>
              <a:off x="1249800" y="85800"/>
              <a:ext cx="78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54"/>
            <p:cNvCxnSpPr/>
            <p:nvPr/>
          </p:nvCxnSpPr>
          <p:spPr>
            <a:xfrm rot="10800000">
              <a:off x="9058200" y="76325"/>
              <a:ext cx="0" cy="5067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6" name="Google Shape;616;p54"/>
          <p:cNvGrpSpPr/>
          <p:nvPr/>
        </p:nvGrpSpPr>
        <p:grpSpPr>
          <a:xfrm flipH="1">
            <a:off x="171600" y="162125"/>
            <a:ext cx="7722600" cy="4981500"/>
            <a:chOff x="1249800" y="162125"/>
            <a:chExt cx="7722600" cy="4981500"/>
          </a:xfrm>
        </p:grpSpPr>
        <p:cxnSp>
          <p:nvCxnSpPr>
            <p:cNvPr id="617" name="Google Shape;617;p54"/>
            <p:cNvCxnSpPr/>
            <p:nvPr/>
          </p:nvCxnSpPr>
          <p:spPr>
            <a:xfrm>
              <a:off x="1249800" y="171625"/>
              <a:ext cx="772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54"/>
            <p:cNvCxnSpPr/>
            <p:nvPr/>
          </p:nvCxnSpPr>
          <p:spPr>
            <a:xfrm rot="10800000">
              <a:off x="8972375" y="162125"/>
              <a:ext cx="0" cy="4981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9" name="Google Shape;619;p54"/>
          <p:cNvGrpSpPr/>
          <p:nvPr/>
        </p:nvGrpSpPr>
        <p:grpSpPr>
          <a:xfrm flipH="1">
            <a:off x="257400" y="247925"/>
            <a:ext cx="7636800" cy="4895700"/>
            <a:chOff x="1249800" y="247925"/>
            <a:chExt cx="7636800" cy="4895700"/>
          </a:xfrm>
        </p:grpSpPr>
        <p:cxnSp>
          <p:nvCxnSpPr>
            <p:cNvPr id="620" name="Google Shape;620;p54"/>
            <p:cNvCxnSpPr/>
            <p:nvPr/>
          </p:nvCxnSpPr>
          <p:spPr>
            <a:xfrm>
              <a:off x="1249800" y="257425"/>
              <a:ext cx="763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54"/>
            <p:cNvCxnSpPr/>
            <p:nvPr/>
          </p:nvCxnSpPr>
          <p:spPr>
            <a:xfrm rot="10800000">
              <a:off x="8886575" y="247925"/>
              <a:ext cx="0" cy="4895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2" name="Google Shape;622;p54"/>
          <p:cNvSpPr txBox="1"/>
          <p:nvPr>
            <p:ph type="ctrTitle"/>
          </p:nvPr>
        </p:nvSpPr>
        <p:spPr>
          <a:xfrm>
            <a:off x="1375800" y="1703150"/>
            <a:ext cx="54858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TIX Two Text SemiBold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23" name="Google Shape;623;p54"/>
          <p:cNvSpPr/>
          <p:nvPr/>
        </p:nvSpPr>
        <p:spPr>
          <a:xfrm rot="10800000">
            <a:off x="7894200" y="0"/>
            <a:ext cx="124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4" name="Google Shape;624;p54"/>
          <p:cNvSpPr/>
          <p:nvPr/>
        </p:nvSpPr>
        <p:spPr>
          <a:xfrm rot="10800000">
            <a:off x="8151300" y="167450"/>
            <a:ext cx="735600" cy="1890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4"/>
          <p:cNvSpPr/>
          <p:nvPr/>
        </p:nvSpPr>
        <p:spPr>
          <a:xfrm rot="10800000">
            <a:off x="8151300" y="3088375"/>
            <a:ext cx="735600" cy="1887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4"/>
          <p:cNvSpPr/>
          <p:nvPr/>
        </p:nvSpPr>
        <p:spPr>
          <a:xfrm rot="10800000">
            <a:off x="7997850" y="2264525"/>
            <a:ext cx="1042500" cy="635700"/>
          </a:xfrm>
          <a:prstGeom prst="hexagon">
            <a:avLst>
              <a:gd fmla="val 40849" name="adj"/>
              <a:gd fmla="val 115470" name="vf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4"/>
          <p:cNvSpPr/>
          <p:nvPr/>
        </p:nvSpPr>
        <p:spPr>
          <a:xfrm rot="10800000">
            <a:off x="8336250" y="2399550"/>
            <a:ext cx="365700" cy="365700"/>
          </a:xfrm>
          <a:prstGeom prst="diamond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800050"/>
            <a:ext cx="36618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●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○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■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●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○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■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●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○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■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6"/>
          <p:cNvSpPr txBox="1"/>
          <p:nvPr>
            <p:ph idx="1" type="subTitle"/>
          </p:nvPr>
        </p:nvSpPr>
        <p:spPr>
          <a:xfrm>
            <a:off x="2229500" y="2277850"/>
            <a:ext cx="5325600" cy="26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Boom!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Plus Jakarta Sans"/>
                <a:ea typeface="Plus Jakarta Sans"/>
                <a:cs typeface="Plus Jakarta Sans"/>
                <a:sym typeface="Plus Jakarta Sans"/>
              </a:rPr>
              <a:t>Team Members</a:t>
            </a:r>
            <a:endParaRPr b="1" u="sng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Redwan Ul Haq Choyon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Indronil Bhattacharjee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Sarhan Osman Bhuiya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Mingfang Zhu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Christopher Biekeu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6"/>
          <p:cNvSpPr txBox="1"/>
          <p:nvPr>
            <p:ph type="ctrTitle"/>
          </p:nvPr>
        </p:nvSpPr>
        <p:spPr>
          <a:xfrm>
            <a:off x="849500" y="668050"/>
            <a:ext cx="8085600" cy="16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“Running Household Chores with Samuel.”</a:t>
            </a:r>
            <a:endParaRPr sz="4100"/>
          </a:p>
        </p:txBody>
      </p:sp>
      <p:sp>
        <p:nvSpPr>
          <p:cNvPr id="636" name="Google Shape;636;p56"/>
          <p:cNvSpPr txBox="1"/>
          <p:nvPr>
            <p:ph idx="4" type="subTitle"/>
          </p:nvPr>
        </p:nvSpPr>
        <p:spPr>
          <a:xfrm rot="-5400000">
            <a:off x="-225675" y="945575"/>
            <a:ext cx="17013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CS-517</a:t>
            </a:r>
            <a:endParaRPr/>
          </a:p>
        </p:txBody>
      </p:sp>
      <p:sp>
        <p:nvSpPr>
          <p:cNvPr id="637" name="Google Shape;637;p56"/>
          <p:cNvSpPr txBox="1"/>
          <p:nvPr>
            <p:ph idx="5" type="subTitle"/>
          </p:nvPr>
        </p:nvSpPr>
        <p:spPr>
          <a:xfrm rot="-5400000">
            <a:off x="-356925" y="3806525"/>
            <a:ext cx="19638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Game Design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5"/>
          <p:cNvSpPr txBox="1"/>
          <p:nvPr>
            <p:ph type="ctrTitle"/>
          </p:nvPr>
        </p:nvSpPr>
        <p:spPr>
          <a:xfrm>
            <a:off x="2273550" y="406775"/>
            <a:ext cx="4596900" cy="9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Thank You!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Any Questions?</a:t>
            </a:r>
            <a:endParaRPr sz="2800"/>
          </a:p>
        </p:txBody>
      </p:sp>
      <p:sp>
        <p:nvSpPr>
          <p:cNvPr id="708" name="Google Shape;708;p65"/>
          <p:cNvSpPr txBox="1"/>
          <p:nvPr>
            <p:ph idx="2" type="subTitle"/>
          </p:nvPr>
        </p:nvSpPr>
        <p:spPr>
          <a:xfrm rot="5400000">
            <a:off x="7512600" y="949025"/>
            <a:ext cx="20130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Game Design</a:t>
            </a:r>
            <a:endParaRPr/>
          </a:p>
        </p:txBody>
      </p:sp>
      <p:sp>
        <p:nvSpPr>
          <p:cNvPr id="709" name="Google Shape;709;p65"/>
          <p:cNvSpPr txBox="1"/>
          <p:nvPr>
            <p:ph idx="1" type="subTitle"/>
          </p:nvPr>
        </p:nvSpPr>
        <p:spPr>
          <a:xfrm rot="5400000">
            <a:off x="7668450" y="3868125"/>
            <a:ext cx="17013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CS-517</a:t>
            </a:r>
            <a:endParaRPr/>
          </a:p>
        </p:txBody>
      </p:sp>
      <p:pic>
        <p:nvPicPr>
          <p:cNvPr id="710" name="Google Shape;7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350" y="1632900"/>
            <a:ext cx="4194475" cy="30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7"/>
          <p:cNvSpPr txBox="1"/>
          <p:nvPr>
            <p:ph type="title"/>
          </p:nvPr>
        </p:nvSpPr>
        <p:spPr>
          <a:xfrm>
            <a:off x="153325" y="778675"/>
            <a:ext cx="5099700" cy="3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Vision</a:t>
            </a:r>
            <a:endParaRPr b="1" sz="1400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A 3D game designed to foster empathy and awareness about sensory differences and neurodiversity. </a:t>
            </a:r>
            <a:endParaRPr sz="125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Objective</a:t>
            </a:r>
            <a:endParaRPr b="1" sz="1400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07975" lvl="0" marL="457200" rtl="0" algn="just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Complete household chores alongside Samuel.</a:t>
            </a:r>
            <a:endParaRPr sz="1250"/>
          </a:p>
          <a:p>
            <a:pPr indent="-307975" lvl="0" marL="457200" rtl="0" algn="just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Communicate and perform tasks in ways suitable for Samuel.</a:t>
            </a:r>
            <a:endParaRPr sz="1250"/>
          </a:p>
          <a:p>
            <a:pPr indent="-307975" lvl="0" marL="457200" rtl="0" algn="just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Earn bonus points for completing tasks before the time limit.</a:t>
            </a:r>
            <a:endParaRPr sz="1250"/>
          </a:p>
          <a:p>
            <a:pPr indent="-307975" lvl="0" marL="457200" rtl="0" algn="just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Experience sensory differences and neurodivergent communication preferences through gameplay.</a:t>
            </a:r>
            <a:endParaRPr sz="125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Platform</a:t>
            </a:r>
            <a:endParaRPr b="1" sz="1200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50"/>
              <a:t>Developed in Godot for Desktop and Virtual Reality.</a:t>
            </a:r>
            <a:endParaRPr sz="125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Audience</a:t>
            </a:r>
            <a:endParaRPr b="1" sz="1400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50"/>
              <a:t>Neurotypicals aged 7–21 interested in learning about neurodiversity.</a:t>
            </a:r>
            <a:endParaRPr sz="1200"/>
          </a:p>
        </p:txBody>
      </p:sp>
      <p:sp>
        <p:nvSpPr>
          <p:cNvPr id="643" name="Google Shape;643;p57"/>
          <p:cNvSpPr txBox="1"/>
          <p:nvPr>
            <p:ph type="title"/>
          </p:nvPr>
        </p:nvSpPr>
        <p:spPr>
          <a:xfrm>
            <a:off x="76200" y="272150"/>
            <a:ext cx="27387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TIX Two Text"/>
                <a:ea typeface="STIX Two Text"/>
                <a:cs typeface="STIX Two Text"/>
                <a:sym typeface="STIX Two Text"/>
              </a:rPr>
              <a:t>Game Description</a:t>
            </a:r>
            <a:endParaRPr b="1" sz="2000"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grpSp>
        <p:nvGrpSpPr>
          <p:cNvPr id="644" name="Google Shape;644;p57"/>
          <p:cNvGrpSpPr/>
          <p:nvPr/>
        </p:nvGrpSpPr>
        <p:grpSpPr>
          <a:xfrm>
            <a:off x="5369725" y="1229675"/>
            <a:ext cx="3621875" cy="2970275"/>
            <a:chOff x="5445925" y="1229675"/>
            <a:chExt cx="3621875" cy="2970275"/>
          </a:xfrm>
        </p:grpSpPr>
        <p:pic>
          <p:nvPicPr>
            <p:cNvPr id="645" name="Google Shape;645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45925" y="2827795"/>
              <a:ext cx="3621875" cy="1372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5925" y="1229675"/>
              <a:ext cx="1935227" cy="159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04950" y="1229675"/>
              <a:ext cx="1750025" cy="1598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8"/>
          <p:cNvSpPr txBox="1"/>
          <p:nvPr>
            <p:ph type="title"/>
          </p:nvPr>
        </p:nvSpPr>
        <p:spPr>
          <a:xfrm>
            <a:off x="153325" y="1103850"/>
            <a:ext cx="4078800" cy="32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Core Gameplay</a:t>
            </a:r>
            <a:endParaRPr b="1" sz="1600" u="sng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7 household tasks: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Greet Samuel: Say "Hello Samuel."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Move Samuel to the living room.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Adjust light, music, and thermostat for sensory comfort.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Guide Samuel to the kitchen.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Prepare a glass of juice for Samuel.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Provide Samuel food from the fridge.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Vacuum clean the space.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53" name="Google Shape;653;p58"/>
          <p:cNvSpPr txBox="1"/>
          <p:nvPr>
            <p:ph type="title"/>
          </p:nvPr>
        </p:nvSpPr>
        <p:spPr>
          <a:xfrm>
            <a:off x="77125" y="369125"/>
            <a:ext cx="27387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TIX Two Text"/>
                <a:ea typeface="STIX Two Text"/>
                <a:cs typeface="STIX Two Text"/>
                <a:sym typeface="STIX Two Text"/>
              </a:rPr>
              <a:t> Game Mechanics</a:t>
            </a:r>
            <a:endParaRPr b="1" sz="2000"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sp>
        <p:nvSpPr>
          <p:cNvPr id="654" name="Google Shape;654;p58"/>
          <p:cNvSpPr txBox="1"/>
          <p:nvPr>
            <p:ph type="title"/>
          </p:nvPr>
        </p:nvSpPr>
        <p:spPr>
          <a:xfrm>
            <a:off x="4697500" y="482825"/>
            <a:ext cx="4123500" cy="43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           </a:t>
            </a:r>
            <a:r>
              <a:rPr b="1" lang="en" sz="1600" u="sng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Game Characters</a:t>
            </a:r>
            <a:endParaRPr b="1" sz="1600" u="sng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00" u="sng">
                <a:latin typeface="STIX Two Text"/>
                <a:ea typeface="STIX Two Text"/>
                <a:cs typeface="STIX Two Text"/>
                <a:sym typeface="STIX Two Text"/>
              </a:rPr>
            </a:br>
            <a:endParaRPr b="1" sz="800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Char char="●"/>
            </a:pPr>
            <a:r>
              <a:rPr b="1" lang="en" sz="15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Samuel:</a:t>
            </a:r>
            <a:r>
              <a:rPr lang="en" sz="1500">
                <a:solidFill>
                  <a:srgbClr val="38761D"/>
                </a:solidFill>
              </a:rPr>
              <a:t> </a:t>
            </a:r>
            <a:endParaRPr sz="1500">
              <a:solidFill>
                <a:srgbClr val="38761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 neurodivergent child,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Sensitive to environmental changes and interactions.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Focal point of the game, his reactions depend on how tasks are performed.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Char char="●"/>
            </a:pPr>
            <a:r>
              <a:rPr b="1" lang="en" sz="15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Player:</a:t>
            </a:r>
            <a:r>
              <a:rPr lang="en" sz="1500">
                <a:solidFill>
                  <a:srgbClr val="38761D"/>
                </a:solidFill>
              </a:rPr>
              <a:t> </a:t>
            </a:r>
            <a:endParaRPr sz="1500">
              <a:solidFill>
                <a:srgbClr val="38761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caregiver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Playing from a first-person perspective (FPOV)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Responsible for completing tasks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Ensure that Samuel remains calm.</a:t>
            </a:r>
            <a:endParaRPr sz="1500"/>
          </a:p>
        </p:txBody>
      </p:sp>
      <p:pic>
        <p:nvPicPr>
          <p:cNvPr id="655" name="Google Shape;6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200" y="794825"/>
            <a:ext cx="777000" cy="7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275" y="813950"/>
            <a:ext cx="701924" cy="70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9"/>
          <p:cNvSpPr txBox="1"/>
          <p:nvPr>
            <p:ph type="title"/>
          </p:nvPr>
        </p:nvSpPr>
        <p:spPr>
          <a:xfrm>
            <a:off x="119725" y="326850"/>
            <a:ext cx="27387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TIX Two Text"/>
                <a:ea typeface="STIX Two Text"/>
                <a:cs typeface="STIX Two Text"/>
                <a:sym typeface="STIX Two Text"/>
              </a:rPr>
              <a:t>Gameplay Mechanics</a:t>
            </a:r>
            <a:endParaRPr b="1" sz="2000"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sp>
        <p:nvSpPr>
          <p:cNvPr id="662" name="Google Shape;662;p59"/>
          <p:cNvSpPr txBox="1"/>
          <p:nvPr>
            <p:ph type="title"/>
          </p:nvPr>
        </p:nvSpPr>
        <p:spPr>
          <a:xfrm>
            <a:off x="119725" y="395825"/>
            <a:ext cx="4873200" cy="4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 u="sng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Scoring Policy</a:t>
            </a:r>
            <a:endParaRPr b="1" sz="1600" u="sng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b="1" lang="en" sz="145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+200 points:</a:t>
            </a:r>
            <a:r>
              <a:rPr b="1" lang="en" sz="1450">
                <a:latin typeface="STIX Two Text"/>
                <a:ea typeface="STIX Two Text"/>
                <a:cs typeface="STIX Two Text"/>
                <a:sym typeface="STIX Two Text"/>
              </a:rPr>
              <a:t> </a:t>
            </a:r>
            <a:r>
              <a:rPr lang="en" sz="1450"/>
              <a:t>Samuel completes a task following instructions.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b="1" lang="en" sz="1450">
                <a:solidFill>
                  <a:srgbClr val="CC0000"/>
                </a:solidFill>
                <a:latin typeface="STIX Two Text"/>
                <a:ea typeface="STIX Two Text"/>
                <a:cs typeface="STIX Two Text"/>
                <a:sym typeface="STIX Two Text"/>
              </a:rPr>
              <a:t>-10 points:</a:t>
            </a:r>
            <a:r>
              <a:rPr b="1" lang="en" sz="1450">
                <a:latin typeface="STIX Two Text"/>
                <a:ea typeface="STIX Two Text"/>
                <a:cs typeface="STIX Two Text"/>
                <a:sym typeface="STIX Two Text"/>
              </a:rPr>
              <a:t> </a:t>
            </a:r>
            <a:r>
              <a:rPr lang="en" sz="1450"/>
              <a:t>Samuel gets agitated (e.g., runs away).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b="1" lang="en" sz="1450">
                <a:solidFill>
                  <a:srgbClr val="CC0000"/>
                </a:solidFill>
                <a:latin typeface="STIX Two Text"/>
                <a:ea typeface="STIX Two Text"/>
                <a:cs typeface="STIX Two Text"/>
                <a:sym typeface="STIX Two Text"/>
              </a:rPr>
              <a:t>-20 points:</a:t>
            </a:r>
            <a:r>
              <a:rPr b="1" lang="en" sz="1450">
                <a:latin typeface="STIX Two Text"/>
                <a:ea typeface="STIX Two Text"/>
                <a:cs typeface="STIX Two Text"/>
                <a:sym typeface="STIX Two Text"/>
              </a:rPr>
              <a:t> </a:t>
            </a:r>
            <a:r>
              <a:rPr lang="en" sz="1450"/>
              <a:t>Samuel gets upset and starts crying.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Finishing all tasks completes the level.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STIX Two Text"/>
              <a:buAutoNum type="arabicPeriod"/>
            </a:pPr>
            <a:r>
              <a:rPr b="1" lang="en" sz="1450">
                <a:latin typeface="STIX Two Text"/>
                <a:ea typeface="STIX Two Text"/>
                <a:cs typeface="STIX Two Text"/>
                <a:sym typeface="STIX Two Text"/>
              </a:rPr>
              <a:t>Time Bonus/Penalty:</a:t>
            </a:r>
            <a:endParaRPr b="1" sz="1450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20675" lvl="0" marL="9144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b="1" lang="en" sz="1450">
                <a:solidFill>
                  <a:srgbClr val="CC0000"/>
                </a:solidFill>
                <a:latin typeface="STIX Two Text"/>
                <a:ea typeface="STIX Two Text"/>
                <a:cs typeface="STIX Two Text"/>
                <a:sym typeface="STIX Two Text"/>
              </a:rPr>
              <a:t>-1 point:</a:t>
            </a:r>
            <a:r>
              <a:rPr lang="en" sz="1450"/>
              <a:t> For every 5 seconds of delay.</a:t>
            </a:r>
            <a:endParaRPr sz="1450"/>
          </a:p>
          <a:p>
            <a:pPr indent="-320675" lvl="0" marL="9144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b="1" lang="en" sz="145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+10</a:t>
            </a:r>
            <a:r>
              <a:rPr lang="en" sz="1450">
                <a:solidFill>
                  <a:srgbClr val="38761D"/>
                </a:solidFill>
              </a:rPr>
              <a:t> </a:t>
            </a:r>
            <a:r>
              <a:rPr b="1" lang="en" sz="145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points</a:t>
            </a:r>
            <a:r>
              <a:rPr lang="en" sz="1450">
                <a:solidFill>
                  <a:srgbClr val="38761D"/>
                </a:solidFill>
              </a:rPr>
              <a:t>:</a:t>
            </a:r>
            <a:r>
              <a:rPr lang="en" sz="1450"/>
              <a:t> For every 5 seconds saved before the given time.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Players experience Samuel’s sensory perception, showcasing how he processed communication and environment changes as end game feedback.</a:t>
            </a:r>
            <a:endParaRPr sz="1450"/>
          </a:p>
        </p:txBody>
      </p:sp>
      <p:sp>
        <p:nvSpPr>
          <p:cNvPr id="663" name="Google Shape;663;p59"/>
          <p:cNvSpPr txBox="1"/>
          <p:nvPr>
            <p:ph type="title"/>
          </p:nvPr>
        </p:nvSpPr>
        <p:spPr>
          <a:xfrm>
            <a:off x="4895575" y="1103850"/>
            <a:ext cx="4136700" cy="22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 u="sng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Game Iterations</a:t>
            </a:r>
            <a:endParaRPr b="1" sz="1600" u="sng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900" u="sng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Iteration 1: A 3D version developed in Godot.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Iteration 2: Enhanced 3D version based on Playtest feedback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Iteration 3: Tried to port in Oculus Quest, but OpenXR did not work.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STIX Two Text"/>
              <a:ea typeface="STIX Two Text"/>
              <a:cs typeface="STIX Two Text"/>
              <a:sym typeface="STIX Two Tex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0"/>
          <p:cNvSpPr txBox="1"/>
          <p:nvPr>
            <p:ph type="title"/>
          </p:nvPr>
        </p:nvSpPr>
        <p:spPr>
          <a:xfrm>
            <a:off x="153325" y="1103850"/>
            <a:ext cx="8533500" cy="32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69" name="Google Shape;669;p60"/>
          <p:cNvSpPr txBox="1"/>
          <p:nvPr>
            <p:ph type="title"/>
          </p:nvPr>
        </p:nvSpPr>
        <p:spPr>
          <a:xfrm>
            <a:off x="0" y="348350"/>
            <a:ext cx="27387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TIX Two Text"/>
                <a:ea typeface="STIX Two Text"/>
                <a:cs typeface="STIX Two Text"/>
                <a:sym typeface="STIX Two Text"/>
              </a:rPr>
              <a:t>Demo Introduction</a:t>
            </a:r>
            <a:endParaRPr b="1" sz="2000"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670" name="Google Shape;6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39" y="1103850"/>
            <a:ext cx="5704525" cy="33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1"/>
          <p:cNvSpPr txBox="1"/>
          <p:nvPr>
            <p:ph type="title"/>
          </p:nvPr>
        </p:nvSpPr>
        <p:spPr>
          <a:xfrm>
            <a:off x="153325" y="896025"/>
            <a:ext cx="4861800" cy="3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Development Timeline</a:t>
            </a:r>
            <a:endParaRPr b="1" sz="1500" u="sng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Phase 1: Concept and Planning</a:t>
            </a:r>
            <a:endParaRPr b="1" sz="1500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Completed initial concept and story outline;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Defined core gameplay mechanics and scoring system.</a:t>
            </a:r>
            <a:endParaRPr sz="15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Phase 2: Development, </a:t>
            </a:r>
            <a:r>
              <a:rPr b="1" lang="en" sz="15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Testing and Feedback</a:t>
            </a:r>
            <a:endParaRPr b="1" sz="1500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Iteration 1 - Built a functional 3D version.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Iteration 2 - Incorporated feedback on playtest.</a:t>
            </a:r>
            <a:endParaRPr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Phase 3: VR Porting</a:t>
            </a:r>
            <a:endParaRPr b="1" sz="1500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Attempted VR compatibility but facing technical difficulties.</a:t>
            </a:r>
            <a:endParaRPr b="1" sz="1500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Conducted playtesting sessions with participants from the target audience (ages 7–21). </a:t>
            </a:r>
            <a:endParaRPr sz="1500"/>
          </a:p>
        </p:txBody>
      </p:sp>
      <p:sp>
        <p:nvSpPr>
          <p:cNvPr id="676" name="Google Shape;676;p61"/>
          <p:cNvSpPr txBox="1"/>
          <p:nvPr>
            <p:ph type="title"/>
          </p:nvPr>
        </p:nvSpPr>
        <p:spPr>
          <a:xfrm>
            <a:off x="152400" y="272150"/>
            <a:ext cx="3518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TIX Two Text"/>
                <a:ea typeface="STIX Two Text"/>
                <a:cs typeface="STIX Two Text"/>
                <a:sym typeface="STIX Two Text"/>
              </a:rPr>
              <a:t>Milestones and Iterations</a:t>
            </a:r>
            <a:endParaRPr b="1" sz="2000"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sp>
        <p:nvSpPr>
          <p:cNvPr id="677" name="Google Shape;677;p61"/>
          <p:cNvSpPr txBox="1"/>
          <p:nvPr>
            <p:ph type="title"/>
          </p:nvPr>
        </p:nvSpPr>
        <p:spPr>
          <a:xfrm>
            <a:off x="5080425" y="516600"/>
            <a:ext cx="3882000" cy="42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Key Iterations</a:t>
            </a:r>
            <a:endParaRPr b="1" sz="1400" u="sng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 u="sng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Iteration 1 - 3D Version:</a:t>
            </a:r>
            <a:endParaRPr b="1" sz="1300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keyboard control for task completion</a:t>
            </a:r>
            <a:endParaRPr sz="1300"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Simple interactions in such as point-and-click for tasks.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Iteration</a:t>
            </a:r>
            <a:r>
              <a:rPr b="1" lang="en" sz="13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 2 - Play Test Enhancement</a:t>
            </a:r>
            <a:endParaRPr b="1" sz="1300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Changed UI (Coach addition) based on feedback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Changed scoring policy based on feedback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Added objective and more </a:t>
            </a:r>
            <a:r>
              <a:rPr lang="en" sz="1300"/>
              <a:t>information</a:t>
            </a:r>
            <a:r>
              <a:rPr lang="en" sz="1300"/>
              <a:t> in the game based on feedback.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Iteration 3 - VR Porting</a:t>
            </a:r>
            <a:endParaRPr b="1" sz="1300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Failed gracefully as Open XR did not work.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Team worked continuously. Tested 4 different computers, 2 Quest Devices, 2 OSs and 3 versions of Godot.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Requested for help in the forum, tried to communicate OpenXR Plugin developer.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2"/>
          <p:cNvSpPr/>
          <p:nvPr/>
        </p:nvSpPr>
        <p:spPr>
          <a:xfrm>
            <a:off x="80925" y="1128575"/>
            <a:ext cx="3000000" cy="2986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sp>
        <p:nvSpPr>
          <p:cNvPr id="683" name="Google Shape;683;p62"/>
          <p:cNvSpPr/>
          <p:nvPr/>
        </p:nvSpPr>
        <p:spPr>
          <a:xfrm>
            <a:off x="3180700" y="1128575"/>
            <a:ext cx="2894700" cy="2986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sp>
        <p:nvSpPr>
          <p:cNvPr id="684" name="Google Shape;684;p62"/>
          <p:cNvSpPr/>
          <p:nvPr/>
        </p:nvSpPr>
        <p:spPr>
          <a:xfrm>
            <a:off x="6168375" y="1128575"/>
            <a:ext cx="2894700" cy="2986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sp>
        <p:nvSpPr>
          <p:cNvPr id="685" name="Google Shape;685;p62"/>
          <p:cNvSpPr txBox="1"/>
          <p:nvPr>
            <p:ph type="title"/>
          </p:nvPr>
        </p:nvSpPr>
        <p:spPr>
          <a:xfrm>
            <a:off x="122325" y="1103850"/>
            <a:ext cx="2970900" cy="28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What Worked</a:t>
            </a:r>
            <a:endParaRPr b="1" sz="1600" u="sng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Effective representation of neurodivergent experiences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Created empathy in players</a:t>
            </a:r>
            <a:endParaRPr sz="1450"/>
          </a:p>
          <a:p>
            <a:pPr indent="-320675" lvl="0" marL="457200" rtl="0" algn="just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Scoring system motivated players to complete tasks efficiently and thoughtfully.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AutoNum type="arabicPeriod"/>
            </a:pPr>
            <a:r>
              <a:rPr lang="en" sz="1450"/>
              <a:t>Received positive feedback regarding awareness of sensory differences. </a:t>
            </a:r>
            <a:endParaRPr sz="1450"/>
          </a:p>
        </p:txBody>
      </p:sp>
      <p:sp>
        <p:nvSpPr>
          <p:cNvPr id="686" name="Google Shape;686;p62"/>
          <p:cNvSpPr txBox="1"/>
          <p:nvPr>
            <p:ph type="title"/>
          </p:nvPr>
        </p:nvSpPr>
        <p:spPr>
          <a:xfrm>
            <a:off x="80925" y="403050"/>
            <a:ext cx="3518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TIX Two Text"/>
                <a:ea typeface="STIX Two Text"/>
                <a:cs typeface="STIX Two Text"/>
                <a:sym typeface="STIX Two Text"/>
              </a:rPr>
              <a:t>Post-Mortem Analysis</a:t>
            </a:r>
            <a:endParaRPr b="1" sz="2000"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sp>
        <p:nvSpPr>
          <p:cNvPr id="687" name="Google Shape;687;p62"/>
          <p:cNvSpPr txBox="1"/>
          <p:nvPr/>
        </p:nvSpPr>
        <p:spPr>
          <a:xfrm>
            <a:off x="3254325" y="1180050"/>
            <a:ext cx="27906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Challenges</a:t>
            </a:r>
            <a:endParaRPr b="1" sz="1600" u="sng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chemeClr val="dk1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rPr>
              <a:t>VR Integration Issues:</a:t>
            </a:r>
            <a:endParaRPr sz="1450">
              <a:solidFill>
                <a:schemeClr val="dk1"/>
              </a:solidFill>
              <a:latin typeface="STIX Two Text SemiBold"/>
              <a:ea typeface="STIX Two Text SemiBold"/>
              <a:cs typeface="STIX Two Text SemiBold"/>
              <a:sym typeface="STIX Two Tex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STIX Two Text SemiBold"/>
              <a:ea typeface="STIX Two Text SemiBold"/>
              <a:cs typeface="STIX Two Text SemiBold"/>
              <a:sym typeface="STIX Two Text SemiBold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STIX Two Text SemiBold"/>
              <a:buAutoNum type="arabicPeriod"/>
            </a:pPr>
            <a:r>
              <a:rPr lang="en" sz="145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rPr>
              <a:t>Technical difficulties in adapting gameplay mechanics for VR</a:t>
            </a:r>
            <a:endParaRPr sz="1450">
              <a:solidFill>
                <a:schemeClr val="dk1"/>
              </a:solidFill>
              <a:latin typeface="STIX Two Text SemiBold"/>
              <a:ea typeface="STIX Two Text SemiBold"/>
              <a:cs typeface="STIX Two Text SemiBold"/>
              <a:sym typeface="STIX Two Text SemiBold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STIX Two Text SemiBold"/>
              <a:buAutoNum type="arabicPeriod"/>
            </a:pPr>
            <a:r>
              <a:rPr lang="en" sz="145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rPr>
              <a:t>E</a:t>
            </a:r>
            <a:r>
              <a:rPr lang="en" sz="145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rPr>
              <a:t>nsuring smooth interactions of Godot with VR</a:t>
            </a:r>
            <a:endParaRPr sz="1450">
              <a:solidFill>
                <a:schemeClr val="dk1"/>
              </a:solidFill>
              <a:latin typeface="STIX Two Text SemiBold"/>
              <a:ea typeface="STIX Two Text SemiBold"/>
              <a:cs typeface="STIX Two Text SemiBold"/>
              <a:sym typeface="STIX Two Text SemiBold"/>
            </a:endParaRPr>
          </a:p>
        </p:txBody>
      </p:sp>
      <p:sp>
        <p:nvSpPr>
          <p:cNvPr id="688" name="Google Shape;688;p62"/>
          <p:cNvSpPr txBox="1"/>
          <p:nvPr/>
        </p:nvSpPr>
        <p:spPr>
          <a:xfrm>
            <a:off x="6092175" y="1180050"/>
            <a:ext cx="29709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Lessons Learned</a:t>
            </a:r>
            <a:endParaRPr b="1" sz="1600" u="sng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solidFill>
                <a:schemeClr val="dk1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STIX Two Text SemiBold"/>
              <a:buAutoNum type="arabicPeriod"/>
            </a:pPr>
            <a:r>
              <a:rPr lang="en" sz="145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rPr>
              <a:t>Direct engagement with target audiences through surveys </a:t>
            </a:r>
            <a:endParaRPr sz="1450">
              <a:solidFill>
                <a:schemeClr val="dk1"/>
              </a:solidFill>
              <a:latin typeface="STIX Two Text SemiBold"/>
              <a:ea typeface="STIX Two Text SemiBold"/>
              <a:cs typeface="STIX Two Text SemiBold"/>
              <a:sym typeface="STIX Two Text SemiBold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STIX Two Text SemiBold"/>
              <a:buAutoNum type="arabicPeriod"/>
            </a:pPr>
            <a:r>
              <a:rPr lang="en" sz="145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rPr>
              <a:t>Surveys provided actionable feedback that significantly improved the game</a:t>
            </a:r>
            <a:endParaRPr sz="1450">
              <a:solidFill>
                <a:schemeClr val="dk1"/>
              </a:solidFill>
              <a:latin typeface="STIX Two Text SemiBold"/>
              <a:ea typeface="STIX Two Text SemiBold"/>
              <a:cs typeface="STIX Two Text SemiBold"/>
              <a:sym typeface="STIX Two Text SemiBold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STIX Two Text SemiBold"/>
              <a:buAutoNum type="arabicPeriod"/>
            </a:pPr>
            <a:r>
              <a:rPr lang="en" sz="145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rPr>
              <a:t>Importance of iterative design based on real-world user experiences.</a:t>
            </a:r>
            <a:endParaRPr sz="1450">
              <a:solidFill>
                <a:schemeClr val="dk1"/>
              </a:solidFill>
              <a:latin typeface="STIX Two Text SemiBold"/>
              <a:ea typeface="STIX Two Text SemiBold"/>
              <a:cs typeface="STIX Two Text SemiBold"/>
              <a:sym typeface="STIX Two Tex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3"/>
          <p:cNvSpPr txBox="1"/>
          <p:nvPr>
            <p:ph type="title"/>
          </p:nvPr>
        </p:nvSpPr>
        <p:spPr>
          <a:xfrm>
            <a:off x="152400" y="348350"/>
            <a:ext cx="41343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TIX Two Text"/>
                <a:ea typeface="STIX Two Text"/>
                <a:cs typeface="STIX Two Text"/>
                <a:sym typeface="STIX Two Text"/>
              </a:rPr>
              <a:t>What Happened in VR Porting?</a:t>
            </a:r>
            <a:endParaRPr b="1" sz="2000"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694" name="Google Shape;6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00" y="1032626"/>
            <a:ext cx="3518100" cy="35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050" y="1195950"/>
            <a:ext cx="5109801" cy="288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4"/>
          <p:cNvSpPr txBox="1"/>
          <p:nvPr>
            <p:ph type="title"/>
          </p:nvPr>
        </p:nvSpPr>
        <p:spPr>
          <a:xfrm>
            <a:off x="229525" y="1190625"/>
            <a:ext cx="8533500" cy="25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Game’s Impact</a:t>
            </a:r>
            <a:endParaRPr b="1" sz="1500" u="sng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Raised awareness of neurodiversity and sensory differences in neurotypical players;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Helped foster empathy and understanding through interactive and immersive experiences</a:t>
            </a:r>
            <a:r>
              <a:rPr lang="en" sz="1500"/>
              <a:t>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Future Directions</a:t>
            </a:r>
            <a:endParaRPr b="1" sz="1500" u="sng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Expanding the game to include more tasks and diverse neurodivergent experiences.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Focusing on completing VR implementation to create a fully immersive experience. We might shift to Unity for VR porting.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Possibly Playtest with LCPS </a:t>
            </a:r>
            <a:r>
              <a:rPr lang="en" sz="1500"/>
              <a:t>special</a:t>
            </a:r>
            <a:r>
              <a:rPr lang="en" sz="1500"/>
              <a:t> Ed teachers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STIX Two Text"/>
              <a:ea typeface="STIX Two Text"/>
              <a:cs typeface="STIX Two Text"/>
              <a:sym typeface="STIX Two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	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01" name="Google Shape;701;p64"/>
          <p:cNvSpPr txBox="1"/>
          <p:nvPr>
            <p:ph type="title"/>
          </p:nvPr>
        </p:nvSpPr>
        <p:spPr>
          <a:xfrm>
            <a:off x="76200" y="272150"/>
            <a:ext cx="3518100" cy="7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TIX Two Text"/>
                <a:ea typeface="STIX Two Text"/>
                <a:cs typeface="STIX Two Text"/>
                <a:sym typeface="STIX Two Text"/>
              </a:rPr>
              <a:t>Conclusion</a:t>
            </a:r>
            <a:endParaRPr b="1" sz="2000"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sp>
        <p:nvSpPr>
          <p:cNvPr id="702" name="Google Shape;702;p64"/>
          <p:cNvSpPr txBox="1"/>
          <p:nvPr/>
        </p:nvSpPr>
        <p:spPr>
          <a:xfrm>
            <a:off x="916775" y="3529000"/>
            <a:ext cx="744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STIX Two Text"/>
                <a:ea typeface="STIX Two Text"/>
                <a:cs typeface="STIX Two Text"/>
                <a:sym typeface="STIX Two Text"/>
              </a:rPr>
              <a:t>"Running Household Chores with Samuel" is more than a game—it's a tool for education and empathy. Our team's efforts highlight the potential of games in addressing social and psychological themes.</a:t>
            </a:r>
            <a:endParaRPr b="1" sz="1600">
              <a:solidFill>
                <a:srgbClr val="38761D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ow and Tell/Report #1">
  <a:themeElements>
    <a:clrScheme name="Simple Light">
      <a:dk1>
        <a:srgbClr val="AB8645"/>
      </a:dk1>
      <a:lt1>
        <a:srgbClr val="014840"/>
      </a:lt1>
      <a:dk2>
        <a:srgbClr val="000000"/>
      </a:dk2>
      <a:lt2>
        <a:srgbClr val="FAF5F0"/>
      </a:lt2>
      <a:accent1>
        <a:srgbClr val="133E37"/>
      </a:accent1>
      <a:accent2>
        <a:srgbClr val="D8B771"/>
      </a:accent2>
      <a:accent3>
        <a:srgbClr val="FFFFFF"/>
      </a:accent3>
      <a:accent4>
        <a:srgbClr val="8DA1B9"/>
      </a:accent4>
      <a:accent5>
        <a:srgbClr val="BC4749"/>
      </a:accent5>
      <a:accent6>
        <a:srgbClr val="3C1518"/>
      </a:accent6>
      <a:hlink>
        <a:srgbClr val="0148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